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 SeokGyu" userId="5e88030332c6c7ea" providerId="LiveId" clId="{33F3E795-DCCB-4934-8DEA-BCBC548AAAEF}"/>
    <pc:docChg chg="modSld">
      <pc:chgData name="Jeong SeokGyu" userId="5e88030332c6c7ea" providerId="LiveId" clId="{33F3E795-DCCB-4934-8DEA-BCBC548AAAEF}" dt="2021-04-02T04:59:06.637" v="0" actId="1038"/>
      <pc:docMkLst>
        <pc:docMk/>
      </pc:docMkLst>
      <pc:sldChg chg="modSp mod">
        <pc:chgData name="Jeong SeokGyu" userId="5e88030332c6c7ea" providerId="LiveId" clId="{33F3E795-DCCB-4934-8DEA-BCBC548AAAEF}" dt="2021-04-02T04:59:06.637" v="0" actId="1038"/>
        <pc:sldMkLst>
          <pc:docMk/>
          <pc:sldMk cId="2350068549" sldId="259"/>
        </pc:sldMkLst>
        <pc:picChg chg="mod">
          <ac:chgData name="Jeong SeokGyu" userId="5e88030332c6c7ea" providerId="LiveId" clId="{33F3E795-DCCB-4934-8DEA-BCBC548AAAEF}" dt="2021-04-02T04:59:06.637" v="0" actId="1038"/>
          <ac:picMkLst>
            <pc:docMk/>
            <pc:sldMk cId="2350068549" sldId="259"/>
            <ac:picMk id="4" creationId="{00000000-0000-0000-0000-000000000000}"/>
          </ac:picMkLst>
        </pc:picChg>
      </pc:sldChg>
    </pc:docChg>
  </pc:docChgLst>
</pc:chgInfo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2:28:38.7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9603">
    <iact:property name="dataType"/>
    <iact:actionData xml:id="d0">
      <inkml:trace xmlns:inkml="http://www.w3.org/2003/InkML" xml:id="stk0" contextRef="#ctx0" brushRef="#br0">21396 8943 0,'18'0'128,"-1"0"-121,19 0 2,-1 35-4,35 18 4,-34-35-1,-19-1 0,36 1-1,0 17 2,-35-35-1,-18 18 344,0 0-342,-36-1-5,19 1 11,-18-18-6,17 17-3,0 1 2,1-18-1,-1 0-1,-17 0 1,35 18 1,-36-18-2,19 0 2,17 17-2,-18-17 9,1 18-7,-1-18 6,-17 18 58,17 17-43,18-17 11,-18-18-35,1 0 3,-1 35-1,-17 0 0,-1-35 0,19 18 11</inkml:trace>
    </iact:actionData>
  </iact:action>
  <iact:action type="add" startTime="131564">
    <iact:property name="dataType"/>
    <iact:actionData xml:id="d1">
      <inkml:trace xmlns:inkml="http://www.w3.org/2003/InkML" xml:id="stk1" contextRef="#ctx0" brushRef="#br0">21361 8855 0,'0'-18'295,"17"18"-279,-17 18-8,36-18 8,-19 0-2,-17 17 2,18-17 41,17 36-41,-17-36 8,17 17-8,-17-17-1,17 18-6,0 0-2,-17-1 1,0-17 0,-1 18-1,18-1 2,-17 1 16,0 0 30,-1-18-13,-17 17-10,18 1 102,-18 0-21,0 17-98,-18-35 9,1 0 0,-1 18-16,18-1 8,-18-17-7,-17 18 15,18-18 16,-19 17-32,1 1 6,0 17-6,17-35 9,-17 18-10,17-18 44,1 0-35,-19 35-10,19-17 10,-1-18-7,-17 0-3,17 18 12,0-18-8,18 17-3,-17 1 31</inkml:trace>
    </iact:actionData>
  </iact:action>
  <iact:action type="add" startTime="137317">
    <iact:property name="dataType"/>
    <iact:actionData xml:id="d2">
      <inkml:trace xmlns:inkml="http://www.w3.org/2003/InkML" xml:id="stk2" contextRef="#ctx0" brushRef="#br0">22313 9543 0,'35'0'216,"-17"0"-208,35 0-1,-35 0 1,-1 0 1,36 0-2,-35 0 2,17 0-2,-17 0 2,-1 0 14,19 0 41,-19 0-31,1 0-25,0 0 0,-1 0 8,1 0-8,35 0 17,-18-18-17,-17 18 16,-1 0-18,1 0 2,17 0 8,-17 0 2,0 0-2,17 0-7,0 0 8,-17 0-13,17 0 6,-17 0-4,17 0 5,-17 0-5,17 0 3,-18 0-3,1 0 11,-18-18-6,35 18 2,-17 0-6,0 0 11,17 0-12,-17 0 11,17 0-9,-17 0 0,-1 0 1,1 0-4,-1 0 5,1 0-3,0 0 8,17 0-5,-17 0 8,-1 0-11,1 0-1,17 0 2,-17 0 0,17 0 0,0 0 0,-17 0 0,17 0 0,-17 0 2,0 0-2,17 0-1,0 0 10,-17 0-9,-1 0 0,36 0-2,-35 0 3,35 0-1,-18 0 1,0 0-3,-17 0 11,0 0 312,17 18-313,-17 0-9,17-18 1,0 0 0,-17 0-1,35 17 1,0 1 1,-36-18-1,1 0 0,35 0 2</inkml:trace>
    </iact:actionData>
  </iact:action>
  <iact:action type="add" startTime="140913">
    <iact:property name="dataType"/>
    <iact:actionData xml:id="d3">
      <inkml:trace xmlns:inkml="http://www.w3.org/2003/InkML" xml:id="stk3" contextRef="#ctx0" brushRef="#br0">24095 8237 0,'35'0'224,"-17"0"-209,-1 0-5,1 0-5,0 0 3,-1 0-1,1 0 11,17-17 6,-17-1 1,17 18 28,-17 0-43,-1 0 12,19 0-6,-19-18 0,1 18-7,-1 0-2,1-17 0,0 17 25,-1-18 59,1 18-73,17 0 258,18 0-267,-35 0-3,35 0 3,-36 0-1,19 0 0,-1 0 1,-35-17-2,18 17 1,17 0 1,-35-18-2,18 18 18,17-18-8,-18 18 15,19-17-23,-19 17-3,1-18 4,0 18-5,-1-18 6,19 18-6,-1-17 5,-35-1-4,17 0 4,1 18 7,17 0 19,-17 0-28,0 0 9,35-17-10,-36 17 18,1 0 136,0 0-153,-1 0 1,18 0-2,1 0 4,17 0-8,-36 0 6,1 0-1,0 0 0</inkml:trace>
    </iact:actionData>
  </iact:action>
  <iact:action type="add" startTime="149315">
    <iact:property name="dataType"/>
    <iact:actionData xml:id="d4">
      <inkml:trace xmlns:inkml="http://www.w3.org/2003/InkML" xml:id="stk4" contextRef="#ctx0" brushRef="#br0">19614 9578 0,'18'0'38,"0"0"-20,-1 18-1,1-18-9,0 0-3,17 0 5,0 17-3,36-17 9,-1 18-6,-17-18-5,18 35 6,-1-35-6,1 0 5,-1 18-3,-34-18 0,17 0 2,17 17-1,-52-17 0,17 0 0,0 0 0,1 0 8,-19 0-6,1 0 5,0 0-8,17 0 1,-18 0 0,1 0 0,17 0 0,-17 0 0,17 0 1,1 0-2,-19 0 3,19 0-4,-19 0 4,18 0-4,-17 0 5,17 0-3,1 0-3,-1 0 10,-17 0-7,34 18 1,-16-18-2,-1 0 2,0 0-2,18 0 2,-18 0 7,18 0-9,-35 0 10,17 0-9,1 0 1,52 0-2,71 0 3,17 35-4,0 18 4,-17-53-4,-35 18 5,-54 17-6,-17-35 4</inkml:trace>
    </iact:actionData>
  </iact:action>
  <iact:action type="add" startTime="151197">
    <iact:property name="dataType"/>
    <iact:actionData xml:id="d5">
      <inkml:trace xmlns:inkml="http://www.w3.org/2003/InkML" xml:id="stk5" contextRef="#ctx0" brushRef="#br0">22737 9507 0,'-18'0'5,"-35"0"2,35 0 2,1 0 15,-19 0-16,1 0 16,0 0-16,17 0 3,-17-17-6,17 17 6,1 0 10,-19-18-4,19 0-8,-1 18-2,-17-35 1,17 18 0,-35-1 1,18 0-2,-18-17 0,18 35 1,17-18 1,-17 18-1,17-17-1,-17-19 9,17 19 1,1-1 1,17 0-12,-18 18 1,18-17 3,-18-1-4,18 1 5,-17-19-6,17 19 12,0-1-8,0-17-3,0-18 4,0 35 12,0-17-20,0 0 3,0 17 4,0-17-1,0 17 0,0-17 7,0 17-7,0 1 1,0-19 8,0 19-10,17-19 9,19-17-6,-1 0 6,0 18-9,-17 35 3,-18-35-5,18 17 4,17 1-2,-35-1 1,17 0 0,1 1 0,0-1 9,-1 18-10,19-35 10,-19 35 0,1 0-11,17 0 3,0 0-1,-17 0 0,35 0-1,18 0 3,-54-18-3,36 18 2,18 0-2,-1-17 3,-17 17-5,18-36 5,-1 36-4,1 0 3,-54-17-3,54 17 3,-36 0-1,-17 0 0,0 0-1,17 0 2,0 0-1,-17 0 0,17 0-1,18 0 3,0 0-1,17 35-3,-34-35 3,52 0-2,-18 0 3,72 0 7,-107 0-12,18 0 5,-18 0-4,-17 0 5,-1 0 82,1 0-85,-18 18 0,18-18 0,17 35 0,-35-18 1,18-17-2,-18 18 2,17 17-1,1-17 7,-18 0-5,17-1-2,1 1 8,0 17-8,-18-17-2,17-1 2,1 1-1,-18 0 2,18-1-1,-18 1 8,17 0-8,1-18 0,-18 17 9,18 1-10,-18 0 9,0-1 1,0 19-10,0 16 13,0-34-16,0 35 6,0-35-5,17 35 5,-17-36-2,0 18 0,0-17 0,0 0 0,18-1 0,-1 1 0,-17 0-1,0-1 9,0 19-7,0-19 15,0 18-7,-17-17-1,17 0 0,-18-18 0,-17 17-10,17 19 10,-17-19-6,17 1 6,1-18-9,-1 0 0,-17 35 9,17-17-8,1 0 0,-1-18 0,0 0 0,-52 35 0,34-18 0,1-17 0,17 18 0,-17-18 1,0 0-3,0 0 12,17 0-10,18 18 0,-18-18 9</inkml:trace>
    </iact:actionData>
  </iact:action>
  <iact:action type="add" startTime="154397">
    <iact:property name="dataType"/>
    <iact:actionData xml:id="d6">
      <inkml:trace xmlns:inkml="http://www.w3.org/2003/InkML" xml:id="stk6" contextRef="#ctx0" brushRef="#br0">24165 8167 0,'-17'0'8,"-1"0"9,0 0-1,1-18-9,-1 1 1,0-1 7,1 18 6,-1 0-18,1-18 22,-19-17-1,1 17-1,17 1-13,18-1-4,-17 0 5,-19-17-6,1 0 5,35 17 7,-18 1-12,1-1 7,17 0 2,-18 1-7,18-1 9,-17-17-8,17 17 0,0 0 2,0 1-4,-18-1 2,0-17 0,18 17 1,0 1 0,0-19-2,0 19 1,0-1 0,0-17-1,0 17 0,0-35 2,0 18-1,0-18 10,0 35-10,0-35-1,0 18 1,0 18-2,18-19 1,-18-17 2,18 36-1,17-19 1,-35 19-1,0-1 0,17 1 24,1-19-16,0 19-8,-1-19 1,19 1-3,17 0 4,-36 0-2,-17 17 0,53-17-1,-35 17 3,-18 0-4,35 1 4,-17-1-3,-18 0 1,17 1 8,19-1-9,-36 0 1,17 1 0,1 17 1,0-18-2,-18 1 2,35-1-1,-18 0 0,19-17-1,-19 35 2,1-35-1,17 17-2,18 0 4,-18 1-3,-35-1 2,36 1-2,-19-1 1,19 18 10,-1-35-3,-17 17 7,35 18-6,-36-18-7,18 18 15,-17 0-16,0 0 0,35-17 0,-36 17 0,36 0 9,-35 0-10,52-18 2,-52 18-3,17 0 3,-17 0 0,0 0 0,-1 0-2,1 0 17,-1 0-9,19 0-7,-1 0-1,0 0 2,1 0-1,-1 0-1,0 0 1,-17 18 1,35-18 0,-36 17-1,1-17 0,17 18-1,-17-18 10,0 18 23,-1-1-32,-17 1-2,53 0 4,-35-1-3,-1 1 2,1-18-3,0 35 3,17-17-1,-17-1 24,-1-17-24,1 18 0,-1 0-1,1 17 2,17 18-1,1-18-1,-19 0 3,19-35-2,-36 18-1,17-18 1,1 18 0,0-1 0,-18 1 10,17 0 5,-17-1-8,0 1-5,0 17-3,0-17 0,0-1 0,18 1 2,-18 35 7,0-35 0,0 17-7,0-17 6,0 17-7,0-18 0,0 1 0,0 17 1,0-17-3,0 17 4,0-17-3,0 17 2,0 0 8,0 1-11,0-1 10,0-17 9,0-1-19,0 1 2,0 0 1,0-1 0,0 19-2,0-19 9,0 1-9,0 17 2,0-17-1,-18-1 0,1 36 9,17-35 0,-18 0-1,18-1-10,-35 18 5,-1-17-6,36 0 5,-17 17 5,-1-35-8,0 18 11,18-1-5,-17 1 4,-19 0 7,36-1-1,-17-17 25,-18 0-40,35 18 2,-18-18-4,0 0 3,1 0-2,-1 0 1,0 17 1,-17-17-2,17 0 1,1 0 0,-18 0 9,17 18-9,0-18 361,1 18-354</inkml:trace>
    </iact:actionData>
  </iact:action>
  <iact:action type="add" startTime="166923">
    <iact:property name="dataType"/>
    <iact:actionData xml:id="d7">
      <inkml:trace xmlns:inkml="http://www.w3.org/2003/InkML" xml:id="stk7" contextRef="#ctx0" brushRef="#br0">12012 9684 0,'-35'0'96,"17"0"-87,1 0 0,-19 0-2,1 0 0,17 0-1,-17 0 4,17 0-2,-35-18 8,18 0-1,35 1-5,-35-1-5,17 1 12,1-19-8,-1 36 7,0-17-8,18-1-1,0 0 1,-17 1 0,17-1 0,-18 0 0,-17-34 0,17 34 0,18 0 0,0-17 2,-17-18 7,17 35 13,-18 1-23,0-19 0,18 19 4,0-18-5,-17-1 3,17 1-3,0 17 5,0 1-5,0-19 3,0 19-2,0-1 1,0-17 0,0 0 0,0-36 8,0 36-8,0 0 0,0 17 1,0-17-2,0 17 2,17-17 7,1-1-9,0-34 11,-1 52-9,18 1-4,-35-1 4,53-17-2,-35-1 3,35 1-4,-35 17 5,-1 1-4,1 17 0,-1-18 0,36 1 18,-35 17-18,0-18 2,17 18-2,-17 0 1,35 0 1,-18 0-2,-18 0 2,36 0-1,0 0 1,-17 0-4,-1 0 5,0 0-4,0 0 5,-17 0 5,0 0 6,-1 0-12,-17 18-3,36-1 1,-19 1-1,-17-1 1,0 19 0,18-1 0,-18-17 0,35 17 1,-17 18-2,-18-36 2,17 19-2,-17-1 2,0-17-1,0 17 0,0-17 0,0 17 8,0-17-9,0 34 2,0-34-2,0 0 4,-35 52-5,35-52 3,-35 35-3,0-18 4,-18 18-4,35-35 6,-35 17-8,18 0 4,17-17 1,-17-18-1,0 17 0,17 1 10,18 0 19,-18-18-28,1 0-2,-1 17 2,-35 36 8,36-35-1</inkml:trace>
    </iact:actionData>
  </iact:action>
  <iact:action type="add" startTime="171056">
    <iact:property name="dataType"/>
    <iact:actionData xml:id="d8">
      <inkml:trace xmlns:inkml="http://www.w3.org/2003/InkML" xml:id="stk8" contextRef="#ctx0" brushRef="#br0">13070 9560 0,'-17'0'30,"34"0"81,19 0-103,17 18 0,0 0-2,17-1 4,1 1-4,-1-18 5,18 35-6,1-35 6,16 18-6,-52-18 5,18 17-4,-1-17 3,-17 0-2,-17 18 2,34-18-1,-35 0-1,18 18 2,-17-18-2,17 17 1,17-17 1,-35 0-2,36 0 1,0 0 0,-1 0 1,18 0-1,-70 0 0,70 0 1,-17 0-2,-54 0 1,54 0-1,-18 0 3,-18 0-5,18 0 4,-35 0-2,17 0 4,-17 0-5,17 0 2,0 0 0,0 0 1,18 0-2,0 0 1,0 0 1,35 0-1,-17 0 0,17 0-1,-35 0 1,70 0 0,-34 0 0,-19 0 18,18 0-24,-17 0 3,-36-17 2,0-1 3,18 0-5,-17 1 6,-36-1-5,70 0 6,-52 18-8,35 0 5,-18 0-2,36-17 1,-36-1 0,0 1 1,18 17-2,-18 0 1,1-18 0,-1 18 0,18 0 1,-18-18-2,18 18 2,18 0-1,-18 0 8,-18-35-7,-18 35-3,36-18 3,0 18-3,-17 0 5,16-17-5,-16 17 4,17 0-4,-18-36 4,0 19-4,18 17 4,0-18-4,-35 18 3,17-17-2,0 17 1,1 0 0,-1 0 1,35 0-2,-52 0 2,17 0-2,1 0 2,16 0-2,1 0 2,-17-18-1,17 0 9,-36 18-11,36-17 4,-18 17-4,1-18 4,-1-17-3,0 17 3,-17 18-3,0 0 0,-1-35 1,1-1 1,17 1-2,-35 18 1,35-19-1,-17 19 3,17-1-2,-17-17-2,17-1 3,-17 1-2,35-18 2,-36 36-2,1-36 2,-18 17-1,0 19-2,35-1 2,-35-17 2,0 0 22,0 17-25,0-35 9,-17 0-7,-72 0-3,37 36 2,-1-19 1,-18 1-1,1 0 0,17 17 0,0 0 2,0 1-4,0-1 4,0 1-5,18 17 4,-54 0-1,19 0 1,17 0-1,0 0-1,-17 0 1,34 0 1,-34 0-2,17 0 3,17 0-3,-52-18 1,18 0-1,-54 1 3,36 17-3,-53 0 1,17 0-1,36 0 2,-35 0-2,35 0 1,-18 0 0,53 0 2,-18 0-3,18 0 1,-35 0 0,35 0-1,-35 0 2,-18 0-2,18 0 1,-18 0 0,36 0 1,-54 0-1,71 0 1,-35 0-3,35 0 4,-53 0-3,36-18 3,-18 18-5,-18-18 5,18 18-5,-1 0 5,19 0-3,17 0 1,-35 0 0,17 0 2,18 0-2,36 0-2,-1 0 2,-17 0 0,17 0 8,0 0-7,1 0-1,-1 0 0,0 0 9,-17 0 5,18 0-5,-1 0-7,-17 0-5,-18 18 7,17-18-7,-52 18 4,18-18-3,-18 0 3,35 0-2,-18 17 2,-17 1-2,35-18 2,18 0-2,-1 35 1,-17-17-1,36-1 2,-1-17-2,-17 18 2,17 17-1,1-17-1,-1 0 10,0 17-9,18 0 9,0-17-10,-35 17 10,35-17-9,-18-1 8,18 1 0,0 0-7,-17-1-3,-1 19 10,-17-1-8,17 0 8,1 18 2,17-35-12,-18 17 3,0-17-2,1-18 2,-1 53-2,0-18 3,1-35-4,-1 35 4,18-17-3,-35-1 3,17 19 6,1-1-11,-1-35 12,18 35-8,0-17-3,-18-1 3,18 19-2,0-19 9,0 1 0,0 0-8,0 17 8,0-17-8,0 17 0,0-17 1,0-1-1,0 1 0,0-1-2,0 1 4,0 17 61,0-17-21,0 0-19,0-1-23,18 1 9,0 17-9,17 0-2,-35-17 11,53 0-2,-53-1 2,17-17-8,19 18-3,17 0 3,-36-1-3,19 1 3,-1 17-1,-18-35 8,1 0 0,0 18-7,-1-18 48,19 17-50,-19-17 9,1 0-6,0 0 6,-1 0 221,1 0-197,-1-17-31,1-1 14,-18-35-15,18 53 5,-18-17-10,17-1 7,-17 0 14,0 1 38,18-1-54,0 18 24,-18-18 290</inkml:trace>
    </iact:actionData>
  </iact:action>
  <iact:action type="add" startTime="180034">
    <iact:property name="dataType"/>
    <iact:actionData xml:id="d9">
      <inkml:trace xmlns:inkml="http://www.w3.org/2003/InkML" xml:id="stk9" contextRef="#ctx0" brushRef="#br0">13564 11112 0,'-17'0'40,"-1"0"-2,-17 0 9,17 0-38,0 0 7,1 0-8,-18 0-1,-18 0 4,35 0-6,-35 0 5,35-17-4,1 17 4,-36 0-4,18-18 4,-1-17-4,19 17 2,-19 1 0,-17 17 0,53-18 9,-17 0-10,17 1 2,-18 17-1,18-18 0,-17 0-1,-1 18 2,0-35-2,1 0 11,-1 17-2,0-35-10,1 36 9,17-1-5,0-17-3,-18 17 1,18 1 8,0-19-9,0 19 3,0-19-3,0-17 1,0 18 3,0 0-6,0-18 3,0 35 0,0-17 0,0 0 0,0-18 8,0 35-6,0-17-4,0 17 3,0 1 15,0-1-14,0 0 5,0 1-8,0-1 2,0-17-3,0 17 3,18-17-1,17 0-1,0-1 1,-17 19 1,0-1-1,-1 0-1,1 1 1,-1 17 10,1 0-11,17-18 2,-17 18-3,0 0 3,17-18-1,0 18 0,-17 0-1,0-17 2,-1 17-3,18 0 26,18 17-15,36 19-9,-54-19 0,53 19 1,35-1-2,-17-17 2,-17 35-2,-19-53 2,-17 0-2,-35 17 1,-18 18 50,17-35-50,-17 36 7,0-1-5,0 0 6,0 1-11,0-19 5,0 36-4,0-35 5,0 35-7,0-36 7,0 36-5,0 0 3,0-35-1,0 17 0,0-17 0,0 17 0,0-17 0,0-1 0,0 1 0,0 0-1,-17-1 1,-1 36 0,-17-18 0,-1 1 0,19-19 2,-1 1-5,1 0 6,-1-1-5,0 1 82,1-1-72</inkml:trace>
    </iact:actionData>
  </iact:action>
  <iact:action type="add" startTime="182883">
    <iact:property name="dataType"/>
    <iact:actionData xml:id="d10">
      <inkml:trace xmlns:inkml="http://www.w3.org/2003/InkML" xml:id="stk10" contextRef="#ctx0" brushRef="#br0">15011 11077 0,'35'0'111,"0"0"-103,18 0 0,-18 0-1,36 0 2,17 0-2,36 0 3,-36 0-5,88 0 6,-35 0-6,36 0 6,-54 0-5,36 0 5,-18 0-6,-53 0 5,0 0-3,-17 0 2,-18 0-2,0 0 1,0 0-1,0 0 2,-18 0-2,0 0 2,36 0 0,17 0-3,0 0 2,36 18 0,-36-1 2,18-17-3,-53 18 1,52-18-1,-52 0 2,18 35-2,-18-35 2,35 18-2,-17-18 2,-1 18-3,-17-18 5,-18 0-6,36 0 6,-53 0-6,34 0 3,-16 0 1,-1 0-2,-17 0 2,35 0-1,52 35-1,-16 0 2,69 18-2,19-18 2,34 18-2,-17 18 1,18-36 0,-88 0 0,52-35 0,-106 0 1,-52 0 0,0 0-2</inkml:trace>
    </iact:actionData>
  </iact:action>
  <iact:action type="add" startTime="187621">
    <iact:property name="dataType"/>
    <iact:actionData xml:id="d11">
      <inkml:trace xmlns:inkml="http://www.w3.org/2003/InkML" xml:id="stk11" contextRef="#ctx0" brushRef="#br0">24324 9596 0,'18'0'102,"17"0"-92,-17 0-1,17 0-2,0 0 1,36 0-2,-18 0 3,0 0-2,-1 0 3,1 0-4,0 0 3,0 0-2,-35 0 2,52 0-2,1 0 1,-1 0 0,-17 0 0,18 0 1,17 0-2,-17 0 2,-1 0-1,-52 0 0,35 0 0,-36 0 0,19-18 9,-19 18-1,-17-18 80,53 18-72,-35-17-16,0-1 0,17 18-1,-18 0 8,1 0 2,0 0-8,-1-18 7,1 18 1,17 0-3,1 0-7,-1 0 9,-17-17 265,-1 17 239,1 0-513,-1 0 2,1 0 240,0 0-241,-1 0 7,1 0 0,0 0-6,17 0-1,-17 0 0,-1 0-1,18 0 1</inkml:trace>
    </iact:actionData>
  </iact:action>
  <iact:action type="add" startTime="199523">
    <iact:property name="dataType"/>
    <iact:actionData xml:id="d12">
      <inkml:trace xmlns:inkml="http://www.w3.org/2003/InkML" xml:id="stk12" contextRef="#ctx0" brushRef="#br0">11959 11024 0,'-17'0'15,"-1"0"24,0 0 18,1 0-42,-1 0 1,-35 0 8,35 0-15,-17 0-1,-18 0-2,18 0 3,0 0-1,-36 0 1,53-17-2,-17 17 3,0 0-3,-18-18 18,53 0-3,-35-17 4,-1 35-19,36-18 3,-17 1 4,-1-1-7,-17-17 10,35 0-11,0 17 3,0 0 8,-18-17-10,18 0 9,0 17-7,-17-17-2,17 17 3,0 1-5,0-19 5,0-17-4,0 36 11,0-1-8,0 0 14,0 1-14,0-1-2,0-17 3,0 17-4,35-17 3,-35 0 0,18 17-2,-1-17 2,18 0-2,1-1 1,-19 19 9,1-1-11,0 0 3,-18 1 10,35 17-14,0-18 5,-35 0-4,18 1 3,-1 17 14,1 0-15,17-35 31,1 35-22,-1-18 0,0 18-9,-17 0 7,-1 0-6,1 0-2,0 0 2,-1 0 8,1 0-11,0 0 3,-1 0-3,19 0 11,-19 0-10,1 0 9,17 0-7,-17 0-2,35 0 2,-18 18-2,0-1 1,18 36 0,-18-35 0,1-18 0,-36 17 2,70 19-4,-52-19 3,17 36 15,-17-53-14,-18 35-4,0-17 4,17 0-5,-17-1 12,36 19-8,-36-19 7,17 19-10,-17-19 11,0 1-10,0 17 19,0-17-20,0-1 26,0 19-22,0-1 6,0-17 0,-17-1-10,17 1 4,-18 35-4,18-36 5,0 1-6,-35 35 5,17-18-4,18-17 2,-17-18 1,17 18-1,0-1-1,-36 1 4,19-1-6,17 1 4,-18-18-2,0 18 1,-17 17 1,0-35 8,17 18-10,1-1 2,-19-17 8,36 18 286</inkml:trace>
    </iact:actionData>
  </iact:action>
  <iact:action type="add" startTime="204100">
    <iact:property name="dataType"/>
    <iact:actionData xml:id="d13">
      <inkml:trace xmlns:inkml="http://www.w3.org/2003/InkML" xml:id="stk13" contextRef="#ctx0" brushRef="#br0">16334 11518 0,'0'18'153,"0"-1"-130,0 19-17,17-19 11</inkml:trace>
    </iact:actionData>
  </iact:action>
  <iact:action type="add" startTime="205165">
    <iact:property name="dataType"/>
    <iact:actionData xml:id="d14">
      <inkml:trace xmlns:inkml="http://www.w3.org/2003/InkML" xml:id="stk14" contextRef="#ctx0" brushRef="#br0">16475 11395 0,'17'0'45,"-17"17"-35,0 1 7,36 0-7,-36-1 20,0 19-24,0-19 10,0 1-7,0-1 0,0 1 0,17 0 7</inkml:trace>
    </iact:actionData>
  </iact:action>
  <iact:action type="add" startTime="206046">
    <iact:property name="dataType"/>
    <iact:actionData xml:id="d15">
      <inkml:trace xmlns:inkml="http://www.w3.org/2003/InkML" xml:id="stk15" contextRef="#ctx0" brushRef="#br0">17057 11606 0,'0'-17'31,"53"17"-22,17 0-4,-34 0 4,16 0-2,-16 17 1,-19-17 0,1 0 8</inkml:trace>
    </iact:actionData>
  </iact:action>
  <iact:action type="add" startTime="208710">
    <iact:property name="dataType"/>
    <iact:actionData xml:id="d16">
      <inkml:trace xmlns:inkml="http://www.w3.org/2003/InkML" xml:id="stk16" contextRef="#ctx0" brushRef="#br0">17039 11642 0,'0'17'51,"0"1"-39,0 17-5,0-17 18,0 17-18,0-17 1,0 17 0,0-17 1,0-1-2,0 19 3,0-19-4,0 1 4,0 0-4,0-1 11,0 18-6,0-17 4,-17 17-9,17-17 11,0 0-8,0-1-2,17-17 152,71 0-152,-52 0 3,34 36-3,-52-36 9,-1 0 40,1 0-31,0 0-10,-1 0 186</inkml:trace>
    </iact:actionData>
  </iact:action>
  <iact:action type="add" startTime="210047">
    <iact:property name="dataType"/>
    <iact:actionData xml:id="d17">
      <inkml:trace xmlns:inkml="http://www.w3.org/2003/InkML" xml:id="stk17" contextRef="#ctx0" brushRef="#br0">17022 11853 0,'52'0'186,"37"0"-179,-1 0 0,0 0 1,0 0-2,36 18 5,-36-18-6,-35 0 3,-18 0-1,-35 18 155</inkml:trace>
    </iact:actionData>
  </iact:action>
  <iact:action type="add" startTime="211208">
    <iact:property name="dataType"/>
    <iact:actionData xml:id="d18">
      <inkml:trace xmlns:inkml="http://www.w3.org/2003/InkML" xml:id="stk18" contextRef="#ctx0" brushRef="#br0">16422 11324 0,'35'18'95,"18"-1"-88</inkml:trace>
    </iact:actionData>
  </iact:action>
  <iact:action type="add" startTime="211511">
    <iact:property name="dataType"/>
    <iact:actionData xml:id="d19">
      <inkml:trace xmlns:inkml="http://www.w3.org/2003/InkML" xml:id="stk19" contextRef="#ctx0" brushRef="#br0">16581 11377 0,'0'18'121,"-18"-18"-115,-17 17 10,17-17 8,0 18-15,-17 0-2,17-18 1,1 0 0,-1 0 1,-17 17-1,17 1-1,18 0 10,-17-1 70,-1 1-79</inkml:trace>
    </iact:actionData>
  </iact:action>
  <iact:action type="add" startTime="212202">
    <iact:property name="dataType"/>
    <iact:actionData xml:id="d20">
      <inkml:trace xmlns:inkml="http://www.w3.org/2003/InkML" xml:id="stk20" contextRef="#ctx0" brushRef="#br0">16316 11377 0,'18'0'4,"17"0"12,-17 0-8,-1 0 0,18 0 0,1 18 2,-1 17-2,-17-35-2,-1 18 2,1-18 75</inkml:trace>
    </iact:actionData>
  </iact:action>
  <iact:action type="add" startTime="213320">
    <iact:property name="dataType"/>
    <iact:actionData xml:id="d21">
      <inkml:trace xmlns:inkml="http://www.w3.org/2003/InkML" xml:id="stk21" contextRef="#ctx0" brushRef="#br0">17762 11553 0,'-17'0'24,"-1"0"-17,18 18 11,-18 0-11,18-1 1,0 1-2,-17 17 3,17-17 0,0 0-2,-18 34 1,1-16 0,17-19 0,-18 19 0,18 34 0,-18-34 8,18 16-8,0-34 0,0 17 1,0-17-2,0 0 20,0 17-21,0-17 3,18 17 7,17 0-10,-17-35 123</inkml:trace>
    </iact:actionData>
  </iact:action>
  <iact:action type="add" startTime="214314">
    <iact:property name="dataType"/>
    <iact:actionData xml:id="d22">
      <inkml:trace xmlns:inkml="http://www.w3.org/2003/InkML" xml:id="stk22" contextRef="#ctx0" brushRef="#br0">18415 11747 0,'-18'0'29,"-35"18"-10,36 0-5,-18 17-7,-1-17 1,1 17 0,0-17 0,-1 17 0,36 18 1,0-18-2,0-17 10,-35 17-9,17-17 10,1-18-3,17 17 31,0 1-30,-18 0-7,-17-1-1,35 18 8,0-70 73,0 0-81,0 17 0</inkml:trace>
    </iact:actionData>
  </iact:action>
  <iact:action type="add" startTime="215099">
    <iact:property name="dataType"/>
    <iact:actionData xml:id="d23">
      <inkml:trace xmlns:inkml="http://www.w3.org/2003/InkML" xml:id="stk23" contextRef="#ctx0" brushRef="#br0">18115 11783 0,'0'17'125,"18"19"-115,-1-1-3,19 18 0,-1-18 1,-35-17-1,18 35 2,17-36-2,0 36 1,-17-53 9,-18 18-2,17-18 153,1 0-140</inkml:trace>
    </iact:actionData>
  </iact:action>
  <iact:action type="add" startTime="216124">
    <iact:property name="dataType"/>
    <iact:actionData xml:id="d24">
      <inkml:trace xmlns:inkml="http://www.w3.org/2003/InkML" xml:id="stk24" contextRef="#ctx0" brushRef="#br0">18644 11695 0,'0'-18'197,"18"0"-188,-18 1 14,18 17 192,-18 17-207,0 1 1,0 0-2,17-1 283,1-17-260,17-35-14,-17 17 9,-1 1 23,1 17-24,0 0-17,-1 0 10,1 17 33,-18 19-19,0-19-6,0 1-10,0-1 58,18-17 47,-1 0 35,1 0-136,0 0 78,-1 0-90,1 36 16,-1-19 4</inkml:trace>
    </iact:actionData>
  </iact:action>
  <iact:action type="add" startTime="218690">
    <iact:property name="dataType"/>
    <iact:actionData xml:id="d25">
      <inkml:trace xmlns:inkml="http://www.w3.org/2003/InkML" xml:id="stk25" contextRef="#ctx0" brushRef="#br0">19244 11642 0,'0'17'151,"18"36"-140,-18-35-4,53 88 2,-36-53-4,1 0 3,-1-18 0,1 18 1,0-18-1,-18 0 64,0-17-64,0 17 8,-36 0-7,-16-17-2,16 0 2,-17-18-2,18 35 3,17-35-5,1 0 4,-1 0 248</inkml:trace>
    </iact:actionData>
  </iact:action>
  <iact:action type="add" startTime="221467">
    <iact:property name="dataType"/>
    <iact:actionData xml:id="d26">
      <inkml:trace xmlns:inkml="http://www.w3.org/2003/InkML" xml:id="stk26" contextRef="#ctx0" brushRef="#br0">18256 12682 0,'-17'0'56,"-19"0"-38,19 0-13,-36 0 5,0 0-3,0 0 1,0 0 0,-35 0-1,35 0 2,-53 0-2,-17 0 14,-19 0-16,19-17-4,17-1 4,18 18 5,0-18-2,35 18 2,0-35-3,35 35 1,18-17-2,-17 17 4,-1-18-4,0-35 3,1 35-3,-19-35 5,-16 0-2,-1 1-4,-53-37 3,35 54 0,-35-53 1,36 70-2,-1 1 2,36-1-2,17 18 2,1-18-2,-1 1 18,18-1-9,0-35-10,0 18 4,0-18-4,0 35 4,0-35-3,0 0 2,18 36-3,17-18 3,18-1-2,18-17 2,52 0-1,-17 1-1,17 16 1,36-34 1,-35 17-2,-1 18 2,-17 17-1,17 0 0,54 18 0,-54 0 0,106 0 3,1 0-5,17 18 2,17 35-1,36 17 1,-35-34 0,-1-1 1,-52 71-1,35-36 2,-71-17-5,-17-35 5,-35 35-4,-1-18 3,0-17-1,-52 17 0,35-17 0,-88-1 1,-1-17-3,-17 18 67,0 0-66,-53 34 1,18 1 1,-18 0-2,18-35 2,-36 52-2,36-52 2,-36 17-2,1 1 3,-1-19-4,-17 1 3,-18 17-2,36 0 2,-19-17-3,19 0 3,-18-1-1,17 19 0,-35-36 0,36 17 0,35-17 0,-1 0 2,1 0-3</inkml:trace>
    </iact:actionData>
  </iact:action>
  <iact:action type="add" startTime="223313">
    <iact:property name="dataType"/>
    <iact:actionData xml:id="d27">
      <inkml:trace xmlns:inkml="http://www.w3.org/2003/InkML" xml:id="stk27" contextRef="#ctx0" brushRef="#br0">15011 11024 0,'-18'-17'14,"0"17"-10,18-18 6,-35-17-3,0 17 0,0-17 1,-18 17 1,35 1-1,0 17 10,1-18 61,-1 0-72,18-17 2,0 17-2,0-17 2,0 0-2,-18 0 10,18 17-16,0-35 8,0 35 4,0-17-5,0 0 0,0-18 1,0 35-2,18-35 1,17 0 1,18-17-2,-17 35 1,34-18 1,1 17 1,-1 1-4,36-18 2,18-17 0,-19 34 0,19-34 0,-1 52 0,-17 0-1,-35-17 0,17 18 3,18-19-4,-53 36 4,-18-35-3,18 17 3,0 1-4,-36 17 2,54-18 1,-18 18-1,17-35-2,1 35 3,17 0-1,0 0 0,1 0 0,34 0 0,-35 0 0,36 0 1,-36 17-1,71-17-1,-36 0 2,-35 0-3,53 0 4,18 0-3,-18 0 1,36 18 0,-54 35 1,1-35-2,-1-18 4,1 17-5,-54-17 3,71 18-3,-53-18 5,1 35-6,-19-17 6,1-1-5,-1-17 0,18 18 3,-17-18-1,17 71 0,-17-54 1,17-17-1,-35 0 0,17 0 0,-52 36-1,17-36 1,1 17 0,-19-17 1,19 18-2,16 0 8,-16-1-5,-19 1 22,1-1-17,-18 1-8,18 17 2,-18-17-1,35 35 2,-17-18-5,17 18 5,0 18-2,-17-54 1,-1 19 5,1-1 2,0 18 8,-18-36-15,35 54 1,-35-53-5,0 17 5,18 18-4,-18-18 4,0-17-4,0 17 4,17 0-4,-17 18 10,0-35-6,0 17-2,-17 0-1,-36 1 1,0-19 0,0 36-1,18-53 2,-36 53-1,53-18-2,-87 18 2,34 0 1,18-17-1,-17 16 0,-1-16 1,36-36-3,17 17 4,0-17 7,1 0 22,-1 0-32,1 0 2,-36 0-1,-18 0-1,18 0 1,0 0 0,36 0 0,-36 0 0,35 0 9,-17 0 262,-1 0-256</inkml:trace>
    </iact:actionData>
  </iact:action>
  <iact:action type="add" startTime="226641">
    <iact:property name="dataType"/>
    <iact:actionData xml:id="d28">
      <inkml:trace xmlns:inkml="http://www.w3.org/2003/InkML" xml:id="stk28" contextRef="#ctx0" brushRef="#br0">2928 14041 0,'35'0'0,"1"0"3,-19 0 7,36 0-1,35 0-3,1 0 3,34 0-2,53 0 1,1 17 0,-1 18 0,18-17 1,0-18-1,53 53-1,18-35 2,-36-18-2,-17 0 2,-1 0 0,-17 0-3,18 0 4,17 0-4,-17 0 4,-36 0-2,1 0 1,52 0-3,-17 0 5,-71 0-5,71 0 2,-18 0-1,-36 0 4,-17 17-6,18 19 3,18-1-1,-54-35 4,36 0-5,-53 0 3,52 0-2,-69 0 1,34 0 0,-35 0 1,36 0-2,17 0 2,-18 0-1,18 0-2,18 0 4,-18 0-3,18 0 2,-18 0-2,-53 0 3,36 0-5,-36 0 5,-17 0-4,17 0 4,-35 0-3,0 0 0,17 0 1,18 0 1,1 0-2,87 0 1,0 0 1,71 17-2,-53 19 2,71-19-2,-1-17 2,36 0-2,-70 0 2,-19 0-2,-87 0 2,-36 0-1,-70 0 1,17 0-3,-17 0 4</inkml:trace>
    </iact:actionData>
  </iact:action>
  <iact:action type="add" startTime="229265">
    <iact:property name="dataType"/>
    <iact:actionData xml:id="d29">
      <inkml:trace xmlns:inkml="http://www.w3.org/2003/InkML" xml:id="stk29" contextRef="#ctx0" brushRef="#br0">22490 14235 0,'52'0'93,"1"0"-84,106 0-1,18 17 0,34-17 0,-34 0 0,34 0-1,-34 0 2,-1 0-1,-35 0-1,36 0 2,-54 0-1,0 0 0,54 0 1,-89 0-2,53 0 1,18-17 0,17-19 2,-52 36-4,52-17 3,1-19-2,-54 19 3,71-36-4,-106 53 3,71-18-2,-71 1 4,0 17-4,18-18-1,-18 18 3,-17-35-2,-18 35 2,0-18-2,53 0 1,-36 18 0,-17-17 1,18-19-3,-1 36 4,71-17-3,-88 17 3,35-18-4,1 18 4,-1 0-4,0 0 2,36 0-1,-1 0 1,18 0-1,-17 0 2,52 0-1,-35 0 1,18 0-2,-18 0 1,-18 0 1,-34 0-2,-1 0 2,18 0-1,-18 0 0,0 0 0,-17 0 0,34 0 0,-16 0 1,-1 0-2,0 0 2,18 0-2,-18 0 2,0 0-2,0 0 3,1 0-4,-1 0 4,-18 0-4,54 18 5,-89-18-5,53 17 3,18 1-2,-18 0 0,-17-18 1,-1 35 5,-17-35-10,-17 0 6,-19 0-1,-158 0 184</inkml:trace>
    </iact:actionData>
  </iact:action>
  <iact:action type="add" startTime="231656">
    <iact:property name="dataType"/>
    <iact:actionData xml:id="d30">
      <inkml:trace xmlns:inkml="http://www.w3.org/2003/InkML" xml:id="stk30" contextRef="#ctx0" brushRef="#br0">2734 15522 0,'18'0'111,"-1"0"-101,1 0-4,35 18 3,35-1-2,18 1 3,-18 0-4,71-18 3,35 17-2,0 19 3,-53-36-4,71 0 3,-89 0-1,-17 0 0,53 0 0,-53 0-1,-36 0 1,1 0 1,-18 0-1,-1 0-1,-16 0 2,17 0-2,-36 0 3,19 0-3,-19 0 1,1 0 0,17 0 1,-17 0-2,-1 0 6,19 0-10,-1 0 6,0 0-2,-17 0 2,0 0-4,17 0 3,-18 0 0,36 0 1,-17 0-1,17 0 0,-1 0 1,37 0-1,-1 0-2,18 0 2,-53 0 1,35 0 0,0-36-2,-53 19 1,53-1 0,-70 18 2,0 0-2,-1 0-2,1 0 4,0 0-4,-1 0 98,1 0-88,0 0-8,-1 0 9,19 0-10,-19 0 226</inkml:trace>
    </iact:actionData>
  </iact:action>
  <iact:action type="add" startTime="234828">
    <iact:property name="dataType"/>
    <iact:actionData xml:id="d31">
      <inkml:trace xmlns:inkml="http://www.w3.org/2003/InkML" xml:id="stk31" contextRef="#ctx0" brushRef="#br0">14605 11112 0,'18'0'182,"70"0"-165,-18 0-16,19 0 5,-1 0 1,-35 0 4,17 0-6,-34 0 5,16 0-3,19 0 0,-36 0 2,18 0-2,18 0 3,-36 0-3,0 0 1,18 0-1,-18 0 2,18 0-1,-35 0 0,17 0 0,1 0 1,-1 0-2,-17 0 3,17 0-4,0 0 4,0 0-5,18 0 6,-35 0-5,35 0 3,-18 0-3,0 0 4,1 0-4,-1 0 2,0 0 1,18 0-1,-18 0 0,1 0 0,-1 0-1,-17 0 1,-1 0 0,1 0 0,17 0 8,-17 0 1,-1 0-9,1 0-1,0 0 3,17-17 6,-17 17 1,-1 0-12,1 0 5,0 0-4,-1 0 2,1 0 1,-1 0 7,19-35-9,-19 35 12,1 0-13,0 0 1,17 0 2,35 0-1,-17 0 1,0 0-1,18 0 0,-1 0 0,-17 0 1,18 0-4,-1 0 5,-17 0-4,0 0 4,0 0-4,-18 0 5,-17 0-3,35 0-1,-35 0 0,35 0 2,0 0-3,-18 0 6,0 0-6,53 0 0,-17 0 3,-18 0-1,17 0-1,18 0 2,-70 0-1,0 0-1,35 0 2,-18 0-2,0 0 2,1 0-1,16 0 0,-34 0-1,53 0 3,-1 0-3,-17 0 4,0 0-7,18 0 7,17 0-6,-35 0 6,17 0-6,-34 0 5,52 0-2,-18 0 1,18 0-2,1 0 0,-1 0 1,0 0 0,0 0 1,-17 0-2,17 0 1,-35 0 0,35 0 0,-17 0 0,17 0 0,18 0 0,-18 0 0,18 0-1,-18 0 3,0 0-3,0 0 3,-17 0-5,17 17 6,-17 1-6,17-18 7,18 35-6,-36-35 2,-52 0-1,35 0 1,-36 0 0,1 0 0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3:08:22.4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72">
    <iact:property name="dataType"/>
    <iact:actionData xml:id="d0">
      <inkml:trace xmlns:inkml="http://www.w3.org/2003/InkML" xml:id="stk0" contextRef="#ctx0" brushRef="#br0">9013 3457 0,'89'0'77,"-19"0"-69,36 0 1,18 0-2,52 0 5,-53 0-7,1 0 3,-18 0-1,52 0 3,-34 0-1,-36 0-2,18 0-1,17 0 4,36 0-3,-18 0 1,36 0 0,-54 0 0,54 0 0,-1 0 0,0 0 1,-35 0-3,36 0 4,-18 0-3,17 0 3,-53 0-3,19 0 3,-1 0-5,-18 0 6,1 0-5,-1 0 3,53 0-3,-34 0 3,16 0-3,-17 0 7,-17 0-6,-36 0-2,0 0 3,89 0 0,-54 0-1,1 0 1,52 0 1,-35 0-2,35 0 2,1 0-2,-1 0 2,1 0-1,17 53 1,-18-53-3,-70 0 4,70 0-3,-52 0 2,-1 0-3,1 0 6,17 0-8,18 0 6,35 18-3,17-1 2,54 19-3,-18-1 3,-18 0-2,18-17 2,-106-18-2,71 0 1,-36 0 1,-88 0-1,-35 0 0,-17 0 0,-1 0 0</inkml:trace>
    </iact:actionData>
  </iact:action>
  <iact:action type="add" startTime="7025">
    <iact:property name="dataType"/>
    <iact:actionData xml:id="d1">
      <inkml:trace xmlns:inkml="http://www.w3.org/2003/InkML" xml:id="stk1" contextRef="#ctx0" brushRef="#br0">3863 5874 0,'35'0'127,"0"0"-111,18 0-9,0 0 2,53-18-1,18 0 1,-107 18-3,124-17 5,-52 17-5,-37 0 3,37-18-2,-19 18 1,18 0-1,-35 0 1,36 0 1,16 0-1,1 0-1,0 0 1,-18 0 2,18 0-3,0 0 0,35 0 2,-53 0 0,0 0-3,1 0 3,-37 0-1,37-35 1,-36 35-2,-18-18 3,35 18-4,-34 0 4,17 0-4,17 0 4,-35 0-4,54 0 3,-54 0-3,35 0 4,-17 0-4,0 0 3,36 0-2,-1 0 2,0 0-1,-35 0 0,35 0 0,0 0 0,0 0 1,-17 0-3,-18 0 3,0 0-1,17 0 0,1 0 0,17 0-1,-35 0 1,35 0 1,-35 0-2,35 0 3,-17 0-3,-1 0 3,-34 0-4,52 0 5,-18 0-5,1 0 2,0 0-1,-36 0 2,53 0-2,0 0 1,-17 0 0,35 0 0,-36 0 0,18 0 1,1 0-2,16 0 1,-52 0 0,18 0 0,-18 0 0,0 0 0,17 0-1,18 0 1,18 0 1,-18 0-2,-35 0 3,53 18-4,-70-18 5,52 0-4,-18 0 1,18 0-2,-17 0 6,0 18-7,-36-18 2,18 0 2,17 0-1,-34 17-1,17-17 2,35 0-1,0 0 0,-18 0-1,19 0 3,-19 0-4,36 0 3,-35 0-1,17 0-1,-35 0 2,35 0-1,0 35 1,0-35-2,-35 0 3,35 0-4,18 0 3,-18 0-3,1 0 5,-1 0-6,0 0 5,0 0-4,-17 0 4,-18 0-2,35 0 0,-35 0 0,35 0 0,-17 0-1,-1 0 2,-17 0-1,0 0-1,0 0 1,0 0-1,-18 0 3,36 0-3,-36 0 2,18 0-2,-18 0 2,18 0-2,0 0 2,0 0-3,17 0 5,19 0-5,-1 0 3,-18 0-2,19 0 1,-37 0 0,37 0-1,-36 0 2,17 0-1,1 0 0,-18 0-1,-1 0 2,19 0-2,-18 0 2,-18 0-1,18 0 1,0 0-2,-18 0 1,36 0 0,-36 0 0,18 0-1,0 0 3,-18 0-3,18 0 3,-18 0-3,18 0 2,0-17-3,-35 17 4,17 0-4,1 0 4,-1 0-3,35 0 1,-34 0 1,-1 0-3,35 0 3,-52 0-1,35 0 0,18 0 0,-36 17-2,18-17 3,17 0-1,-17 18-1,-35-18 2,17 0-2,36 0 2,-36 0-2,0 0 4,-17 0-5,35 0 4,-18 0-4,0 0 4,18 18-5,0-18 5,-18 0-4,36 17 3,0-17-2,-1 0 3,-17 0-3,18 0 0,17 0 1,-35 0 2,17 0-3,-34 0 1,16 0 0,1 0 0,-35 0 0,35 0 0,18 0 1,-54 0-2,36 0 1,35 0-1,-35 0 3,35 0-3,-35 0 1,71 0-1,-71 0 3,17 0-3,18 0 2,1 0-3,-19 0 3,18 0-1,-35 0 0,35 0 1,-35 0-1,36 0-1,-1 0 0,18 0 2,-36 0-2,36-53 2,-35 53 0,-1-17 3,1 17-8,-36 0 3,36 0 1,-1 0 1,-35-18-2,36 18 2,-1 0-2,1 0 2,-36 0-3,53 0 4,18 0-5,-53 0 6,18 0-4,-1 0 2,-34 0-2,52 0 0,-35 0 2,17 0-1,-34 0 0,34 0 0,1 0 0,-36 0-1,0 0 2,36 0-2,-36 0 2,0 0 0,1 0-2,-19 0 1,19 0 0,-19 0 0,36 0 8,-35 0 0,17 0-6,0 0 6,1 0-10,-19 0 11,1 0-10,-1 0 0,1 0 9,0 0-8,-1 0 33,1 0-33,0 0 17,-1 0-9,1 0-9,0 0 3,-1 0 7,1 0-13,0 18 13,-1-18-10,1 0 11,17 17-10,-17-17 15,-1 0-14,1 0-2,17 0 1,-17 18 1,17-18 6,0 0-7,18 0 0,-17 18 2,-1-1-4,35-17 3,-52 0-2,53 18 3,-36-18-4,0 0 3,36 18-1,-18-18 0,-18 0-2,0 0 2,36 0 0,-36 0 1,18 17-2,-18-17 1,-17 0 1,35 0-1,-18 0 1,0 0-2,1 0 2,17 0-2,-36 0 2,36 0-2,-35 0 1,17 0-1,18 0 3,0 0 6,-35 0-9,34 0 3,-34 0-4,17 0 3,1 0-3,17 0 3,-36 0 7,1 0-8,-1 0 0,1 0 0,0 0 0,17 0 8,-17 0-8,35 0 10,-36 0-11,36 0 0,-35 0 2,52 0-1,-34 0-1,52 0 3,-53 0-4,0 0 4,36 0-4,-36 0 5,-17 0-5,17 0 3,0 0-5,1 0 7,17 0-5,0 0 2,-18 0 0,35 0 0,19 0 0,-37 0 1,1 0-1,18 0 0,-1 0 0,-17 0 0,0 0 0,18 0-1,-36 0 2,18 0-1,0 0 2,-35 0-4,52 0 4,-52 0-5,35 0 5,0 0-3,-18 0 3,18 0-5,35 0 5,-53 0-4,54 0 3,-1 0 0,53 0-3,-53 0 3,35 0-1,-34 0 0,-1 0 0,-18 0 0,-34 0 0,17 0 1</inkml:trace>
    </iact:actionData>
  </iact:action>
  <iact:action type="add" startTime="12844">
    <iact:property name="dataType"/>
    <iact:actionData xml:id="d2">
      <inkml:trace xmlns:inkml="http://www.w3.org/2003/InkML" xml:id="stk2" contextRef="#ctx0" brushRef="#br0">29034 5733 0,'35'-18'95,"53"18"-86,0 0-1,36 0-1,52 0 2,-70 0-2,17 0 2,54 0-2,-18 0 3,-18 0-4,35 0 3,-52 0-2,17 0 1,-18 0 1,1 0 0,-36 0-1,-18 0 0,-17 0 0,-17 0-2,16 0 2,-34 0 9,35-18-8</inkml:trace>
    </iact:actionData>
  </iact:action>
  <iact:action type="add" startTime="17991">
    <iact:property name="dataType"/>
    <iact:actionData xml:id="d3">
      <inkml:trace xmlns:inkml="http://www.w3.org/2003/InkML" xml:id="stk3" contextRef="#ctx0" brushRef="#br0">23513 7638 0,'-18'0'9,"0"17"5,1 1 5,-1-18-7,0 0-4,1 0 16,-18 0-16,17 0 15,0 0-14,1 0-2,-19 0 3,1 0-3,0 0 2,-36 0-2,54 0 2,-54 0-3,0 0 4,54 0-3,-36 0 2,-18 0-3,18 0 6,1 0-6,-1 0 2,-18 0-1,53 0 0,-52 0 1,35 0 1,-36-18-2,18 1 10,18-19-10,17 19 2,-35-1-1,0 0 8,0 18-7,36-17-2,-1-1 4,-17 1-6,17 17 5,1-18-5,-19 0 6,-17-35 5,36 18-11,-1 35 3,0-53 0,1 18 1,-1 35-1,-35-71 1,53 54 6,-17-19-6,-1 1 6,0-18-7,1 53 0,17-53 1,0 36-1,0-36-1,0 17 2,0-16 8,0 34-11,0-17 5,0-1-5,0-17 11,0 36-8,0-19-4,17-16 5,19-19-4,-1 36 4,-17 17-2,-1-17-2,1 0 2,17-1 1,0 19-2,1-19 2,-36 19-2,35-1 1,18-35 1,-18 36-2,-17-1 2,35-17-2,17-1 2,-17 19-3,-18-1 5,-17 18-6,17-18 5,18 1-4,-35 17 3,52-18-1,1 18 0,0-35 0,-36 17 1,18 18-3,17 0 3,-17-17-1,18 17 0,-18 0 2,-18-18-4,18 18 3,-35-18-2,17 1 2,0 17-2,18 0 9,-35 0-6,52 0-4,18 0 5,-17 0-6,17 17 5,36 19-4,-54-36 5,18 35-5,-17-35 3,0 17-2,-54-17 1,1 0 8,-1 18-8,19 17 16,-19-17-17,1 0 9,-18-1-7,18 1-1,-1 0-1,-17-1 2,18 19-2,-18 16 2,18 19-2,17 17 2,0 36-2,-17-1 3,-1-17-5,-17 17 5,36 1-4,-36-71 4,0-36-4,0 19 4,0-19 5,0 1 25,0 0-24,-36-18-8,1 17 0,-35 19 0,17-36 0,0 0 0,-35 17 1,-1-17-1,19 0 0,-18 0-2,52 0 4,1 18-3,17-18 10,1 0 0,-19 0 6,19 17-8,17 1 4</inkml:trace>
    </iact:actionData>
  </iact:action>
  <iact:action type="add" startTime="19927">
    <iact:property name="dataType"/>
    <iact:actionData xml:id="d4">
      <inkml:trace xmlns:inkml="http://www.w3.org/2003/InkML" xml:id="stk4" contextRef="#ctx0" brushRef="#br0">25329 7373 0,'71'0'167,"17"0"-158,36 0-1,-36 0 0,18 0-1,-53 0 2,35 0-2,-53 0 1,-17 0 0,-1 0 0,1 0 0,0 0 73,17 0-73,-17 0 2,17 0-5,0 0 4,18 0 5,-35 0 21,-1 0-20,1 0-7,17 0-1,-17 0 1,35 0-1,-36 0 3,19 0-4,-1 0 5,-17 0-4,-1 0 20,1 0-25</inkml:trace>
    </iact:actionData>
  </iact:action>
  <iact:action type="add" startTime="22978">
    <iact:property name="dataType"/>
    <iact:actionData xml:id="d5">
      <inkml:trace xmlns:inkml="http://www.w3.org/2003/InkML" xml:id="stk5" contextRef="#ctx0" brushRef="#br0">28363 7567 0,'53'-35'31,"18"35"-29,35 0 2,88 0 3,17 0 1,54 0 1,-1 0-2,1 0 1,17 0 0,18 0 1,-71 0-1,-17 0 0,-71 0-1,-17 0 3,17 0-3,-35 0 2,-71 0-2,53-18 3,-141 18 244</inkml:trace>
    </iact:actionData>
  </iact:action>
  <iact:action type="add" startTime="24449">
    <iact:property name="dataType"/>
    <iact:actionData xml:id="d6">
      <inkml:trace xmlns:inkml="http://www.w3.org/2003/InkML" xml:id="stk6" contextRef="#ctx0" brushRef="#br0">2417 8872 0,'-18'0'10,"36"0"132,70 0-133,88 0-3,0 0 3,36 0-3,17 0 6,-17 0-7,0 0 3,-71 0 0,-18 0 1,1 0-2,-71 0 1,0 0 0,-18 0 0,-17 0 9,-1 0-9,1 0 0,17 0 5,0 0-10,1 0 4,52 0 2,0 0-2,36 0 1,-36 0 4,106 0 4,-177 0-12,19 0 5,-19 0-3</inkml:trace>
    </iact:actionData>
  </iact:action>
  <iact:action type="add" startTime="32652">
    <iact:property name="dataType"/>
    <iact:actionData xml:id="d7">
      <inkml:trace xmlns:inkml="http://www.w3.org/2003/InkML" xml:id="stk7" contextRef="#ctx0" brushRef="#br0">10830 10566 0,'36'0'200,"52"0"-190,-35 0-4,17 0 5,-17 0-6,18 0 4,-1 0-2,-17 0 2,0 0-2,18 0 3,-1 0-4,-52 0 3,35 0-2,0 0 2,0 0-2,17 0 1,-35 0 0,18 0 0,18 0 1,-1 0-2,-34 0 2,17 0-1,0 0 0,17 0-2,-35 0 5,36 0-5,-36 0 3,18 0-3,-18 0 6,18 0-7,-17 0 5,-1 0-4,18 0 4,-36 0-3,19 0 1,17 0-1,0 0 0,-18 0 2,18 17-1,-18-17 0,18 18 1,-18-18-2,0 0 1,1 0 2,34 35-2,-52-35-1,17 0 0,1 18 2,-1-18-1,0 0 1,18 0-3,-35 18 4,35-18-4,-18 0 4,18 17-4,0-17 3,-18 0-2,18 0 2,-18 0-2,18 0 1,0 0 9,-35 0-10,-1 0 2,19 0-1,-1 0 8,0 0-8,-17 0 0,35 0-1,-36 0 2,36 0-2,-18 0 1,1 0 0,-1 0 2,18 0-4,-35 0 4,34 0-4,1 0 4,-17 0-3,-19 0 2,1 0-2,17 0 0,-17 0 1,17 0 9,0 0-9,1 0 8,-1 0-8,-17 0-1,-1 0 1,19 0 0,-1 0 1,-18 0 0,19 0-2,-1 0 0,0 0 2,1 0-1,-1 0 1,0 0-3,-17 0 4,17 0-4,-17 0 4,-1 0-4,1 0 4,17 0-3,1 0 0,-19 0 2,1 0-1,17 0 0,0 0-1,-17 0 1,17 0 1,-17 0-2,17 0 2,0 0-3,-17 0 4,0 0-2,17 0 0,-17 0 1,-1 0-3,1 0 3,17 0-2,0 0 8,-17 0-4,0 0 11,-1 0-12,1 0-4,0 0 3,17 0-2,0-35 1,18 35 1,-35 0-1,35 0-1,-18-18 1,18 18 0,-18 0 1,0 0-1,-17 0 0,35-17 0,-35 17 0,-1 0 1,36 0 70,0 0-62,-35 0-11,35 0 10,-36 0-7,1 0 7,17 0 399,1 0-405,16 0-5,1 0 5,0-36-4,-17 36 4,-19 0-2,1-17 9</inkml:trace>
    </iact:actionData>
  </iact:action>
  <iact:action type="add" startTime="35843">
    <iact:property name="dataType"/>
    <iact:actionData xml:id="d8">
      <inkml:trace xmlns:inkml="http://www.w3.org/2003/InkML" xml:id="stk8" contextRef="#ctx0" brushRef="#br0">13652 10248 0,'-17'0'4,"-1"0"4,-17 0 0,17-17-3,-17-1 6,-18 18-4,18-18 3,-18 1-4,35 17 4,-35 0-5,36-18 5,-19 18-4,19-18 5,-18 18 4,-1-35-9,1 17 35,17 18-25,18-17-9,-35-1 1,0 1 9,17-1-2,0 0 2,-17 1-1,35-1 1,-17 0-8,-1-17 7,18 17 1,-35-17-10,35 17-2,0-17 4,-18-35 10,18 17-4,-18 17-8,18 1 1,-35-18-2,35 36 3,-18-19-1,18 19 0,0-19-1,0 19 2,0-18-2,0 17 3,0 0-5,0-35 12,0 36-8,0-19-2,0 19 2,0-1-1,0-35 0,18 36 8,-18-19-9,0 1 2,18-18-2,17 18 2,-17 35-1,-1-53 0,-17 35 1,18 18-2,17-35 5,-35 17-7,18 18 3,35-70-2,-53 52 5,53 18-5,-18-35 4,-17 17-4,35 1 4,-1-1-3,19-17 1,-18 17-1,0 0 1,17 18 0,1-17 0,-1-19 1,-17 36-2,-17 0 1,17-17-1,35 17 2,-35 0-2,35-18 2,-53 18-2,18 0 3,35 0-3,-17 0 1,-18 0 0,-18 0 2,36 0-4,-18 0 3,-18 0-3,35 0 5,-34 0-6,-1 0 6,35 0-6,-17 18 4,18-1-2,-1 1 1,-52-18 0,53 18 1,-1 17-1,36-17 0,-88-1 0,35 1 0,-18-18 0,-17 0-1,-1 18 34,18-1-17,-17 19-15,-18-1-1,18-18 0,-1 19-1,1-1 3,0 18-4,35-18 4,-36 36 6,-17-1-2,0-34-6,18-1 0,-18 0 1,0 18-3,0-35 2,0 17 1,0-17-2,0 35 1,0-18 0,0 0 1,0 18 0,0 0-3,0-35 4,0 52-3,0-52 2,0 17-2,0-17 2,0-1-3,0 1 4,0 0-4,-35-1 4,17 18 7,18-17-3,0 0-6,-18-18 0,-17 35-1,17 0 2,-35 1-1,18-19 0,0 1 0,17 0 0,-52-1 1,17 36-2,0-53 1,-18 18 0,54-1 1,-72-17-1,37 0 1,-37 36-3,19-36 4,17 0-4,0 0 4,-18 17-4,-34 1 4,87-18-3,-53 18-1,18 17 2,1-18 0,16-17 0,-34 18 0,17-18 0,18 0 0</inkml:trace>
    </iact:actionData>
  </iact:action>
  <iact:action type="add" startTime="37983">
    <iact:property name="dataType"/>
    <iact:actionData xml:id="d9">
      <inkml:trace xmlns:inkml="http://www.w3.org/2003/InkML" xml:id="stk9" contextRef="#ctx0" brushRef="#br0">12136 10001 0,'-18'0'14,"0"18"3,1 0-9,-1 17 0,0-35 8,1 17-7,-1 19-2,0-36 9,-17 0-5,0 0-5,-18 0 4,0 0-4,0 0 3,-17 0-3,-19 0 3,19 0-2,35 0 2,-71-18-1,35 0 0,-17-34-1,0 16 2,17-34-2,18 52 2,18 0-1,0-17 0,17 17 0,0 1 0,1 17 0,17-18-1,-18 1 2,1-1-1,17-35 1,0 35-2,0-35 1,0 18 0,0-18 2,0-17-4,0 34 3,0 19-2,0-18 2,0-36-2,35 53 1,18-35 0,0 36-1,-18-1 1,88 0 0,-52-17 0,17 18 0,-35-1 0,18 18 0,17 0 1,-18 0-1,-52 0 0,53 0-1,-1 0 2,-17 0-2,71 0 3,-89 18-4,71 17 4,-36-35-4,-17 17 5,18 19-5,-54-19 3,1-17-2,17 0 49,-35 18-48,0 0 0,18-18 0,-18 17-1,0 36 2,17-35-1,-17 0 0,18 17-1,-18 0 2,0 0-1,0 1 7,0-19-5,0 19-3,0-19 3,0 1-5,0-1 6,0 19-5,0-19 3,0 1-3,-18 0 3,1 17-3,-1-17 3,1-1-1,-19 18 0,36-17 0,0 0 1,0 17 3,-17-17-9,-1-18 62</inkml:trace>
    </iact:actionData>
  </iact:action>
  <iact:action type="add" startTime="43387">
    <iact:property name="dataType"/>
    <iact:actionData xml:id="d10">
      <inkml:trace xmlns:inkml="http://www.w3.org/2003/InkML" xml:id="stk10" contextRef="#ctx0" brushRef="#br0">14023 8061 0,'-35'0'62,"17"18"-44,0 17-13,18 0 5,0 18-4,-17-53 4,17 18-4,0 17 11,0 0 40,0-17-42,0 17-7</inkml:trace>
    </iact:actionData>
  </iact:action>
  <iact:action type="add" startTime="44291">
    <iact:property name="dataType"/>
    <iact:actionData xml:id="d11">
      <inkml:trace xmlns:inkml="http://www.w3.org/2003/InkML" xml:id="stk11" contextRef="#ctx0" brushRef="#br0">14217 8008 0,'0'18'130,"-18"-1"-125,18 1 1,0 17 12,0-17-11,-35 17 3,35-17-4,0-1 3,0 19-2,-18-1 2,18-17-2,0-1 2,0 1-3,0 0 3,0-1-1,0 1 0</inkml:trace>
    </iact:actionData>
  </iact:action>
  <iact:action type="add" startTime="45316">
    <iact:property name="dataType"/>
    <iact:actionData xml:id="d12">
      <inkml:trace xmlns:inkml="http://www.w3.org/2003/InkML" xml:id="stk12" contextRef="#ctx0" brushRef="#br0">14958 7408 0,'-18'0'14,"0"0"-5,1 0 15,-1 0-17,1 18 1,-1 0 1,18-1-2,-18 36 1,-17-18 0,17-17-1,1 35 2,-19 0 12,19 0-19,17-18-1,0 0 7,0-17 10,0 0-12,0-1 60,0 1-51</inkml:trace>
    </iact:actionData>
  </iact:action>
  <iact:action type="add" startTime="46300">
    <iact:property name="dataType"/>
    <iact:actionData xml:id="d13">
      <inkml:trace xmlns:inkml="http://www.w3.org/2003/InkML" xml:id="stk13" contextRef="#ctx0" brushRef="#br0">14887 7461 0,'-17'0'97,"17"36"-74,0-19 1,0 1-16,0-1 0,0 1-2,0 0 10,0 17 10,0-17-9,17-18 111,1 0-121,-1 0 11,1 0-11,17 0 15,-17 0-15,0-18 18,-18 0-18,17 1 1,-17-1 9,0 0-2,18 1-7,0-1 0,-1 18 17,-17-17-2,18-1 3,0 18-19,-18-18 2,17-17 23,1 17-14,-18 1-13,35-19 5,-53 54 205,18 0-199,-17-1-9,17 1 0,0 17 1,-18-17 0,1 0 0,17 17 0,0 18 8,0-36-1,0 1-6,0 0 65,0-1-50,0 1-7,0 0 7,0-1-8,0 1-2,0-1 34,17 19-23,18-36-2,-35 17-14,18-17-2,0 0 3,-1 0 3,1 0 19</inkml:trace>
    </iact:actionData>
  </iact:action>
  <iact:action type="add" startTime="48702">
    <iact:property name="dataType"/>
    <iact:actionData xml:id="d14">
      <inkml:trace xmlns:inkml="http://www.w3.org/2003/InkML" xml:id="stk14" contextRef="#ctx0" brushRef="#br0">19156 10407 0,'17'-18'165,"19"18"-149,17 0-8,17 18 0,-35 0 9,-17-18-9,0 0 0,17 0-1,0 0 3,-17 0-4,17 0 4,1 0-4,16 0 4,-16 0 6,17 0-10,-36 0 3,36 0-2,18 0 1,-54 0 0,1 0 0,17 0 1,1 0-1,16-18 0,1 18 8,-35 0-10,53 0 3,-18 0-2,17 0 3,18 0-4,0 0 4,-35 0-4,36 0 4,-19 0-3,-35 0 2,1 0-2,-1-18 2,-17 1 39</inkml:trace>
    </iact:actionData>
  </iact:action>
  <iact:action type="add" startTime="51527">
    <iact:property name="dataType"/>
    <iact:actionData xml:id="d15">
      <inkml:trace xmlns:inkml="http://www.w3.org/2003/InkML" xml:id="stk15" contextRef="#ctx0" brushRef="#br0">17321 10495 0,'0'-18'62,"36"18"-46,-1-17-9,0 17 11,-17 0-12,-1 0 3,36 0-1,-35-18 0,53 18-1,-18 0 2,-18 0-2,18 0 3,-18 0-3,18 0 2,17 0-3,-17-17 4,0 17-3,-17 0 2,-1-18-3,18 18 4,-36 0-2,1 0 0,0-18-1,17 18 2,18 0-2,-35 0 1,34 0 0,-16 0 1,-1 0-3,0 0 4,36 0-1,-18 0-3,0 0 4,17 0-4,18 0 3,-17 0 0,-18 0-2,0 0-1,17 0 3,-17 0-1,18 0 1,17 0-3,-17 0 4,-1 0-4,-17 0 4,0 0-4,0 0 2,0 0 1,17 0-1,1 0 0,-18 0-1,35 0 2,0 0-1,-17 18-1,52 0 2,1-18 0,-1 17-2,18-17 2,-17 35-3,-36-35 4,71 0-4,-53 0 5,-36 0-5,-17 0 3,18 0-3,-36 0 5,-18 0-6,1 0 7</inkml:trace>
    </iact:actionData>
  </iact:action>
  <iact:action type="add" startTime="53207">
    <iact:property name="dataType"/>
    <iact:actionData xml:id="d16">
      <inkml:trace xmlns:inkml="http://www.w3.org/2003/InkML" xml:id="stk16" contextRef="#ctx0" brushRef="#br0">16651 10372 0,'-18'0'53,"-17"0"-44,18 0-1,17-18 0,-36 0 0,19 18 0,17-17 1,-18-19-2,-35-34 1,35 52 0,1-35 0,-18 0 1,17 1-2,0 34 2,1-35-2,17 35 1,0-35 0,-18 36 2,0-19-4,1 19 4,-1-18-4,18-1 2,0 19 0,0-54 0,0 1 0,0 52 0,0-53 0,0 18 0,0 36-1,0-1 10,0 1-9,0-1 0,0 0 0,18-35 0,17 18 1,0-36 7,1 36-7,-36-18-2,17 53 1,18-17-1,18-19 2,-17 1-2,-1 17 3,18 18-5,-36 0 5,54 0-3,0-35 5,-36 35-8,18-17 4,17 17 0,-34 0 0,-19 0 0,1 0 0,0 0 0,17 0 0,0 0 8,-17 0-8,17 0 0,18 0 1,-35 17-2,17 1 1,18-1 0,-18 1 1,-35 0-2,35-1 2,-17 1-2,-18 0 2,35-18-2,-17 17 2,-18 1 0,0 0-3,17-1 2,1 18 1,17 36-1,-17 0 10,0-18-4,17-1-7,-35-16 2,18-19-2,-18 19 3,17-1-4,-17 18 2,0-36 0,0 19 2,0-1-4,0 0 3,0 1-3,0-1 5,0 0-5,0 18 4,-17 0-5,-1-35 5,0 35-3,1-18 3,-1-18-4,18 1 4,-18 0-4,1-1 2,-19 1 0,36 0 0,-35-1 1,-35 19-1,52-36-1,-35 0 1,0 17 0,0 1 1,0-18-1,-17 0 0,-1 35 2,-17-35-5,35 0 5,-17 0-3,34 0 3,19 0-5,-1 0 6</inkml:trace>
    </iact:actionData>
  </iact:action>
  <iact:action type="add" startTime="58658">
    <iact:property name="dataType"/>
    <iact:actionData xml:id="d17">
      <inkml:trace xmlns:inkml="http://www.w3.org/2003/InkML" xml:id="stk17" contextRef="#ctx0" brushRef="#br0">2787 12153 0,'0'-17'110,"18"17"-85,17 0-19,35 0 5,-34 0-6,34 0 6,18 0-6,36 0 4,-54 0-1,36 0 0,18 0 0,-1 0 0,-35 0 0,1 0 0,-1 0 0,35 0-1,-52 0 2,17 0-1,-35 0 0,35 0 0,-53 0 1,36 0-2,-18 0 3,-18 0-4,36 0 4,-18 0-4,-18 0 4,35 0-4,-17 0 2,36 0 0,16 0 0,-16 0-1,-1 0 2,18 35-2,-18-18 1,35-17 0,-52 18 0,17-18 1,-35 18-1,18-18-1,-19 0 2,19 35-1,-18-35-1,35 18 3,-17-18-3,-1 0 2,18 17-3,36 19 4,-71-36-3,70 0 2,1 0-3,-36 0 4,0 0-3,0 0 2,1 0-2,-19 0 1,-17 0 0,-18 0 0,18 0 0,18 0 1,17 0-2,0 35 1,0-35 0,18 17 0,18-17 0,-19 0 0,19 0 0,35 0 0,-53 0 0,-1 0 0,1 0 1,0 0-1,-18 0 1,-17 0-2,17-17 1,0 17-1,18-18 3,-53 18-4,70-17 3,-34 17-2,34-53 1,1 35-1,52 0 1,-17 18 0,17-17 0,-52-36 0,-1 35 1,-17-17-2,17-18 2,-34 35-1,-37 18 0,72-17-1,17 17 1,0 0 0,18 0 1,17 0 0,1 0-3,-54-18 5,1-17-5,-36 17 4,-18 1-5,-34-1 6,-1-17-6,-17 35 7,-18-18-6</inkml:trace>
    </iact:actionData>
  </iact:action>
  <iact:action type="add" startTime="61548">
    <iact:property name="dataType"/>
    <iact:actionData xml:id="d18">
      <inkml:trace xmlns:inkml="http://www.w3.org/2003/InkML" xml:id="stk18" contextRef="#ctx0" brushRef="#br0">17268 14552 0,'-17'0'16,"17"18"5,-35-18 4,17 0-17,-17 17 15,17-17-12,-17 36 12,-18-36 2,35 0-19,-52 0 3,17 0-2,17 0 2,-17 0-2,1-18 3,34 0-5,-17 18 4,-1-35-2,1 17 1,35 1 1,-35-36-1,0 18-1,-1-18 1,19 17 0,-1-17 0,-17 1 0,-1 34 0,1-35 1,18 18-2,-19-1 2,36 19-1,-17-54 1,-1 54-2,0-1 1,1-17 0,-19-36 0,19 36 0,17 17-1,-18-35 1,0 0 1,18 36-2,-17-36 9,17 35-8,0 1 2,0-19-3,0 19 9,0-19-8,0 19 0,0-19 1,0 19-3,0-18 3,0 17-2,0-17 4,17-1-5,-17 19 4,18-1-4,0 0 3,-1 1-2,19 17 1,-1-35 0,53-1 1,-53 19-2,36-19 0,0 19 1,-19-19 2,1 19-3,0-1 1,-17 0 0,-1 18-1,0 0 1,18-17 1,-35 17-1,35 0 1,0 0-1,-18 0-2,0 0 5,18 0-6,-35 0 11,35 0-6,-36 0 6,1 0-2,-1 0-6,1 0-1,0 0 1,17 17 2,-17 1-3,17-18 2,0 18-2,18 17 2,-18-17 7,1-1-9,-36 1 2,35 0-1,18 17 0,-35-17 0,-18-1-1,35 18 3,0 1-3,0-1 2,1 0-2,-36-17 2,17 0-2,1-1 2,-18 1-2,0 17 3,18-17-5,-18 17 6,17 0-5,-17 18 2,18 0-1,-18-18 2,0 36-1,17-18 0,-17 0 0,0 17 1,36-17-1,-36-17-1,0 16 2,0-16-2,0 17 2,0-18-2,0-17 2,0 34-2,-18-16 3,-17 17-5,17-18 5,1-17-4,-1-1 3,0-17-2,18 18 1,-17-18 0,-1 18 8,0-18 11,1 0 61,-1 0-66,-35 17 2,36-17-9,-36 18-7</inkml:trace>
    </iact:actionData>
  </iact:action>
  <iact:action type="add" startTime="63805">
    <iact:property name="dataType"/>
    <iact:actionData xml:id="d19">
      <inkml:trace xmlns:inkml="http://www.w3.org/2003/InkML" xml:id="stk19" contextRef="#ctx0" brushRef="#br0">5838 16757 0,'18'0'6,"17"0"6,1 0 9,17 0-15,-18 0 3,35 0-3,36 0 4,18 0-2,-1 0 0,18 0-2,36 0 4,-19 0-3,19 0 3,-36 0-4,35 0 4,-17 0-4,35 0 5,-18 0-6,-52 0 3,35-18 0,17-17 0,-35 35-1,36 0 2,34 0 0,-34 0-2,52 0 1,-17 0 1,17 0-1,-17 0-1,-71 0 3,35 0-4,-52 0 3,70-35-1,-89 35 1,19 0-2,-1 0 2,18 0-2,-17 0 2,-1 0-2,1 0 3,17 0-4,-18 0 3,1 0-3,52 0 4,-35 0-5,36 0 4,-54 0-1,18 0 1,18 0-2,-53 0 2,17 0-2,1 0 1,17 0 1,-35 0-2,0 0 1,52 0 0,-16 0 0,-19 0 1,1 0-1,-1 0-1,-35 0 2,0 0-3,54 0 5,-19 0-4,-35 0 1,36 0-1,-1 0 1,-35 0 0,89 0 0,-89 0 0,35 0 2,1 0-4,17 0 3,-18 0-2,19 0 2,16 0-2,-52 0 3,71 0-3,-1 0 1,36 0 1,-54 0-3,36 0 4,-17 0-3,-1 0 2,1 0-3,-1 0 4,0 0-4,-52 0 5,35 0-5,-54 0 5,19 0-6,-36 0 5,0 0-5,18 0 3,-18 0 0,36 0 2,-36 0-2,88 0-1,54 0 0,-19 0 2,54 0-2,-18 0 1,17 0 0,-17 0 0,-17 0 1,-19 0-2,-105 0 2,53 0-2,-141 0 3,34 0-4</inkml:trace>
    </iact:actionData>
  </iact:action>
  <iact:action type="add" startTime="75288">
    <iact:property name="dataType"/>
    <iact:actionData xml:id="d20">
      <inkml:trace xmlns:inkml="http://www.w3.org/2003/InkML" xml:id="stk20" contextRef="#ctx0" brushRef="#br0">10795 10583 0,'35'0'103,"1"0"-96,16 0 1,37 0 1,-1 0-1,0 0 1,0 0-1,18 0 21,35 0-27,-70 0-1,17 36 8,18-19-3,-18-17 4,35 36-4,-34-36 4,34 17-2,-35-17 0,0 0-2,18 0 4,-17 0 0,-1 0-2,-18 0-2,18 0 0,-35 0 2,18 0 0,-18 18 2,35-18-3,-17 17 0,17-17 2,-18 36-2,1-36 1,-36 0 0,36 0 1,-1 0-2,1 0 0,-36 0 3,18 0-4,-18 0 5,18 0-5,0 0 4,0 0-4,35 0 2,-35 0-1,35 0 3,-35 0-2,18 0-1,-18 0 1,17 0-1,1 0 2,-18 0-1,-18 0 0,36-18 0,-1 18 0,-35-18 1,1 18-2,17 0 1,17-17 1,-17 17-2,-18 0 3,54 0-4,-19 0 5,1 0-6,17 0 6,0 0-5,-17 0 3,17-35-3,-18 35 5,-17 0-5,18 0 4,-1-18-5,1 18 8,-53 0-9,52 0 4,1 0 0,-18-35 1,0 35-2,35-18 1,-18 18-1,19-18 3,-19 18-3,-17-17 0,18 17 2,17-36-1,-53 36 1,0 0-4,36 0 6,-36-17-5,18 17 4,0 0-5,0 0 6,0 0-4,70 0 2,-70 0-3,71 0 2,-36 0 0,35 0 0,18 0 0,-17 0 1,-36 0-2,36 0 2,-36 0-2,0 0 1,-17 0 1,-1 0-2,-17 0 1,0 0 0,17 0 1,-17 0-2,-17 0 2,52 0-2,-18 0 3,19 0-4,-19 0 4,1 0-4,35 0 4,-18 0-4,0 0 3,0 0-2,0 0 1,-17 0 0,17 0 0,0 0 2,0 0-3,-35 0 0,36 0 1,-19 0 1,18 0-2,1 0 0,-19 0 1,36 0 0,-18 0 0,0 0 1,0 0-1,36 0 1,-53 0-3,34 0 4,-16 0-3,69 0 3,-34 0-4,-18 0 3,70 0-2,-17 0 2,-36 0-1,-35 0-1,1 0 2,-19 0-1,-17 0 2,-35 0-4,17 0 1,-17 0 1,-1 0 0,1 0 0,0 0 1,-1 0-1,1 0 0,17 0-1,-17 0 3,52 0 7,-52 0-12,35 0 5,17 0-3,-52 0 3,53 0-4,-36 0 2,-17 0-1,-1 0 2</inkml:trace>
    </iact:actionData>
  </iact:action>
  <iact:action type="add" startTime="83340">
    <iact:property name="dataType"/>
    <iact:actionData xml:id="d21">
      <inkml:trace xmlns:inkml="http://www.w3.org/2003/InkML" xml:id="stk21" contextRef="#ctx0" brushRef="#br0">16827 14235 0,'-17'0'159,"-18"0"-152,-1-18 11,19 0-11,-19-17 2,-17 0-3,1-1 2,16 19 1,19-1-1,-54 1 0,53-19-1,1 19 1,-18-1 2,35 0-4,-36 1 4,1-19-3,17 1 3,18 18-3,0-19 2,-17 19-2,17-1 8,-36-17-7,36-1 9,0 1-10,0 0 8,0 17-7,0 1 1,0-1-2,18 0 1,0-17 1,-18 17-2,17-17 2,1 17-1,0 1 0,-18-1-1,17-17 1,1 35 2,0-18-4,-18 1 4,70-19-4,-17 36 5,18-35-6,-54 35 7,89-70-8,-53 52 6,35-35-4,-17 18 3,35-18-2,-36 0 1,-52 53 1,17 0-1,18-18-1,-35 1 2,-1-1-1,1 18 8,17 0-8,0 0 0,1 0 1,-1 0-2,35 0 1,1 0 1,-36 0-2,36 18 2,-18-1-2,-18 1 2,0-18-3,1 35 5,-19-35 7,1 18-5,0 17 10,-18 0-6,0 18-10,0-35 0,17 35 1,-17-36 0,0 54 1,0-18-1,0-18-1,0 0 1,0-17 1,0 35 0,0-35-2,0-1 3,0 19-5,0-1 5,0-18-4,-17 1 4,17 17-4,-18-35 3,0 53-1,-17-35-1,-18 0 18,35-18-17,-17 17-1,0 1 2,0 0-1,-18-1 1,-18 1-2,53-18 2,-52 0-1,52 17-1,-52 1 2,17 0-2,-53-1 3,53 19-4,18-36 3,-36 17-2,18 1 3,36-18-3,-19 0 1,1 0-2,17 18 3,1-18 21,-1 0 100,1 17-120,17 1-5,-18-1 12,-17-17 7</inkml:trace>
    </iact:actionData>
  </iact:action>
  <iact:action type="add" startTime="92643">
    <iact:property name="dataType"/>
    <iact:actionData xml:id="d22">
      <inkml:trace xmlns:inkml="http://www.w3.org/2003/InkML" xml:id="stk22" contextRef="#ctx0" brushRef="#br0">2258 16686 0,'-18'0'89,"18"-17"-69,35-1-12,18 18-1,36 0 2,87-18-3,-35 18 5,53-17-5,0 17 3,-18 0-2,71-53 1,-53 53 1,18-18 1,-53-17-5,-71 17 4,0 18-1,0-35 0,-52 35-1,17-18 1,-18 18 1,-17 0 8,-1 0-11,1 0 11,-1 0 31,1 0-39,35 0 7,18 0-2,-54 18-7,89 17 2,-71-35-2,71 36 1,-88-19 1,52-17-1,1 0-1,-53 0 3,52 18-2,1-18-1,-1 18 2,-17-18-2,-35 0 1,-1 0 1,1 17 1</inkml:trace>
    </iact:actionData>
  </iact:action>
  <iact:action type="add" startTime="100340">
    <iact:property name="dataType"/>
    <iact:actionData xml:id="d23">
      <inkml:trace xmlns:inkml="http://www.w3.org/2003/InkML" xml:id="stk23" contextRef="#ctx0" brushRef="#br0">11836 14799 0,'17'0'79,"19"0"-69,17 0-2,35 0 0,18 35-1,-1-17 13,1-18-18,71 0-1,-54 0 6,36 0 2,17 0-1,-35 0 0,36 0 2,-54 0-4,18 0 4,18 0-4,-53 0 5,17 0-6,54 0 5,-54 0-4,54 0 4,-36 0-4,70 0 4,-87 0-4,-1 0 4,18 0-5,-17 0 4,-54 0-1,19 0 0,-54 0 0,35 0 0,1 0 0,-18 0 0,0 0 0,35 0 0,-17 0 0,17 0 1,0 0 0,-17 0-4,17 0 6,0 0-5,-17 0 4,-36 0-5,53 0 6,0 0-6,18 0 5,-18 0-3,18 0 0,0 0 2,35 0-1,-18 0 0,1 0 0,-36 0-1,89 0 3,-54 0-2,18 0 0,35 0 0,1 0-1,-36 0 2,-18 18-2,89-18 1,-88 0 0,87 0 1,-17 0-2,-35 0 2,35 0-1,18 0 1,-71 0-2,35 0 3,-17 0-5,17 0 4,-52 0-1,52 0 1,-70 0-3,53 0 3,-71 0-1,35 0-1,-70 0 2,18 0-1,52 0-1,-87 0 1,34 0 1,-34 0-1,16 0 0,-16 0-2,17 0 4,-36 0-4,19 0 5,-19 0-5,1 0 10,17 0-7,0 0 7,1-18-10,-19 18 4,54 0-3,-53-18 1,17 18-1,-18 0 147,1 0-139,17 0-5,-17 0-3,0 0 0,17 0 1,-17 0 0,-1 0 0,-34 0 217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3:10:07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395">
    <iact:property name="dataType"/>
    <iact:actionData xml:id="d0">
      <inkml:trace xmlns:inkml="http://www.w3.org/2003/InkML" xml:id="stk0" contextRef="#ctx0" brushRef="#br0">21325 4163 0,'18'0'71,"53"0"-62,-18 0-3,35 0 1,0 0 2,53 0-1,-18 0 0,-34 0 0,-1 0 0,18 0 3,-53 0-5,0 0 2,-1 0-1,-34 0 2,53 0-3,-18 0 4,-36 0-3,71 0 1,-17 0-1,17 0 1,-17 0 1,35 0-1,-18 0 0,0 0 0,0 0 1,18 0-1,-53 0 0,0 0-1,0 0 1,-36 0 0,36 0 1,-17 0-1,-1 0-1,0 0 2,36 0-1,-18 0 0,-18 0 1,53 0-2,-17 0 0,34 0 0,-16 0 4,-1 0-5,71 0 3,-71 0-2,0 0 3,0 0-2,0 0-3,-35 0 4,18 0-1,-36 0 0,0 0 0,18 0-1,-17 0 11,16 0-11,37 0 17,17 0-20,17 0-1,0 0 7,-17 0-3,-35 0 3,52 0-5,-17 0 6,-18 0-5,36 0 6,-36 0-8,18 0 5,-18 0-2,0 0 5,0 0-4,1 0-1,34 0-1,1 0 1,-36 0 2,35 0-2,-35 0 1,-17 0 0,-36-18 0,36 18 0,-18 0 1,0-35-2,-36 35 3,1 0-4,0 0 3,34-18 8,1 18 4,-35-17-10,0 17 10,-1 0-4,19 0-9,17 0 0,-36 0 0,54 0 0,-18 0 0,17-18 0,-52 18-1,35-18 2,-36 18-2</inkml:trace>
    </iact:actionData>
  </iact:action>
  <iact:action type="add" startTime="22276">
    <iact:property name="dataType"/>
    <iact:actionData xml:id="d1">
      <inkml:trace xmlns:inkml="http://www.w3.org/2003/InkML" xml:id="stk1" contextRef="#ctx0" brushRef="#br0">20955 5803 0,'-18'-53'140,"-140"-17"-135,-54-1 4,-35 1-2,-18-36 2,-123 0-2,141 53 0,18 35 3,53 18-4,70-35 6,88 35-9,36 35 215,35-17-209,0 0-3,0-18 3,35 17-3,71 1 2,-1 35 1,-69-53-2,87 35 1,-17-35 1,35 18-1,53 35-1,-106-36 3,106 19-3,-36-19 3,1 36-3,-18-35 3,-35-1-6,52 19 7,-34-1-4,-54-17 1,36-18 0,-35 17 1,-36 19-3,70-1 4,-69-35-5,34 17 6,-35 1-5,36-18 6,-1 0-9,54 0 9,-54 0-4,18 0-2,18 0 1,-53 0 1,70 0 0,-52 0 1,34 0-2,-16 0 2,-19 0-2,1 0 2,-19 0-2,54 0 0,-35 0 2,-19 0-1,1 0 0,0 0-1,53 0 3,-36 0-4,18 0 4,1 0-3,-54 0 4,18 0-7,-18 0 4,-53 0 0,53 0 1,18-18-2,-35 18 1,17 0 1,35 0-1,18 0-1,0 0 2,71 0-1,0 0-1,-36 0 2,18 0-3,53 0 3,-53 0 2,18 0-4,-71 0 0,35 0 2,-17 0-2,-35 0 2,-36 0-3,0 0 4,0 0-3,-17 0 2,-1 0 14,18 0-21,-17 0 3,-53 0 3,35-17 1,-18 17-1,0 0 0,-17 0 0,35 0 1,17 0-2,-17 0 1,35 0-1,-35 0 1,18 0 0,-36 0 1,36-18-1,-36 18 9,-53 0 487,1 0-488,-1 0 8</inkml:trace>
    </iact:actionData>
  </iact:action>
  <iact:action type="add" startTime="40423">
    <iact:property name="dataType"/>
    <iact:actionData xml:id="d2">
      <inkml:trace xmlns:inkml="http://www.w3.org/2003/InkML" xml:id="stk2" contextRef="#ctx0" brushRef="#br0">3616 7197 0,'-18'-18'128,"36"18"-88,17 0-32,1 0 1,16 0-1,1 0-2,0 0 4,71 0-4,-36 0 4,0 0-4,0 0 4,1 0-4,-1 0 3,18 0-1,-54 0 0,37 0 0,-19 0 1,1 0-3,-54 0 2,36 0 0,-17 0 0,-1 0 1,0 0-2,18 0 2,-35 0-2,35 0 2,0 0-2,-18 0 2,35 0-3,1 18 4,-18-18-4,0 0 4,35 17-3,-17-17 2,-19 18-2,19-18 1,0 18 0,17-18 0,-71 0 0,72 0 0,-19 0 0,-17 0 0,-18 0 0,36 0 0,-18 0 0,-18 0 1,36 0-1,-18 0-1,-18 0 2,18 0-2,-18 0 2,0 0-2,1 0 3,16 0-4,1 0 4,-17 0-3,17 0 2,-36 0-3,54 0 4,-18 0-3,-18 0-1,36 0 4,17 0-1,-53 0-3,53 0 3,-35 0-1,18 0-1,-1 0 2,-17 0-1,0 0 0,18 0-1,-1 0 2,-35 0-1,18 0 1,18 0-3,-53 0 3,52 0-1,-35 0 2,1 0-4,-1 0 4,18 0-5,0 0 11,-36 0-8,36 0 0,0 0 1,-17 0-2,34 0 2,-35 0-1,36 0 0,-53 0 0,17 0-1,-18 0 1,1 0 73,17 0-73,1 0 3,34 0-6,-17 0 5,-18 0-5,36 0 5,-53 0-4,-1 0 5,1 0-6</inkml:trace>
    </iact:actionData>
  </iact:action>
  <iact:action type="add" startTime="44481">
    <iact:property name="dataType"/>
    <iact:actionData xml:id="d3">
      <inkml:trace xmlns:inkml="http://www.w3.org/2003/InkML" xml:id="stk3" contextRef="#ctx0" brushRef="#br0">11871 6844 0,'35'-18'71,"-17"18"-63,52 0 0,1 0 0,17 0-1,36 0 3,52 0-4,-35 0 5,88 0-5,18 0 2,-17 0-1,-1 0 3,36 0-4,-36 0 3,35 0-2,-34 0 1,-54 0 1,36 0-1,0 0-1,-71 0 2,35 0-1,124 0 10,-159 0-12,-18 0 3,54 0-3,-54 0 3,1 0-2,-36 0 4,53 0-5,-17 0 3,-1 0-2,1 0 2,-1 0-2,18 0 3,-17 0-4,-19 0 2,54 0 0,-35 0-1,-36 0 0,35 0 1,-35 0 0,1 0 1,-19 0-1,18 0-1,18 0 2,0 0-2,-18 0 2,-35 0-1,35 0 0,71 0 0,0 18 1,-53-18-2,52 35 2,-16-35-2,16 18 2,-69-18-2,34 0 3,-35 0-5,0 0 5,-17 0-3,-18 0 0,-35 0 1,-1 0 9</inkml:trace>
    </iact:actionData>
  </iact:action>
  <iact:action type="add" startTime="48391">
    <iact:property name="dataType"/>
    <iact:actionData xml:id="d4">
      <inkml:trace xmlns:inkml="http://www.w3.org/2003/InkML" xml:id="stk4" contextRef="#ctx0" brushRef="#br0">7638 9331 0,'-18'0'11,"-17"18"20,17-18-23,0 0 9,1 17-9,-1 1 0,1 0-1,-19-18 1,19 0 0,-19 17 1,-17-17-2,18 18 1,-35-18 1,-1 0-1,-17 35 1,0-35-3,17 0 3,-17 18-1,-36-1 2,36-17-5,0 0 5,-18 0-3,0 0 3,1 0-4,52 0 3,-18 0-2,0 0 2,36 0-2,-35 0 0,-1 0 2,-17 0-1,17 0 0,36 0 0,-106 0 0,35-17 0,-17-1 0,17 18 0,0-18 1,-17-17-2,70 18 3,-18 17-4,53-18 4,1 18 108,-1-18 51</inkml:trace>
    </iact:actionData>
  </iact:action>
  <iact:action type="add" startTime="51277">
    <iact:property name="dataType"/>
    <iact:actionData xml:id="d5">
      <inkml:trace xmlns:inkml="http://www.w3.org/2003/InkML" xml:id="stk5" contextRef="#ctx0" brushRef="#br0">8749 9454 0,'18'0'287,"34"18"-277,-34-18-5,0 0 5,-1 0-4,1 0 4,0 0-4,17 0 10,-17 0-5,-1 0 10,1 0-4,17 0-1,-17 0-10,17 0 4,-17 0-3,-1 18 2,19-18-2,34 0 3,-17 35-4,-35-35 3,35 0-2,-18 0 3,0 0-4,36 0 4,-54 0-4,19 0 4,34 0-5,-52 0 12,17 0-9,-17 0 0,-1 0 1,1 0-1,0 0-1,-1 0 1,1 0 0,17 0 16,-17 0 1,-1 0-9,1 0 0,0 0-6,-1 0-5,1 0 4,0 0-2,17 0 3,0 0 4,-17 0-5,0 0-2,34 0 1,-34 0-1,35 0 2,-35 0-1,17 0 0,0 0 1,0 0-2,1 0 1,17 0 0,-36 0-1,36 0 3,-35 0-4,17 0 5,0 0-4,-17 0 2,17 0-2,-17 0 3,0 0 34,17 0-42,-17 0 4,-1 0 3,1 0 8,17 0-10,0 0 27,-17 0-18,0 0 23,-1 0-29,1 0-5,0 0 6,-1-18-6,1 18 6,17 0-5,53-35 11,-52 35-11,-1 0 1,35-18 2,-52 18-1,35 0 0,18-17 0,-54 17 0,-17-18 0,35 18 0,-17 0 1,-18-17-2,18 17 2,-1-18 14,1 18-14,-18-18-1,18 18 2,-1-35 6,-17 17-9,36 1 2,-19-19-4,1 1 3,-1 0 12,19-18-16,-36 18 5,17-1-2,1 1 1,17-18 0,-17 18 1,0-18-2,-1 18 2,1-1 0,-18 1-2,17-35 2,1 34-3,53-70 4,-54 54-3,1-37 2,-18 54-2,35-35 3,-17-1-5,0 0 6,-1 1-6,-17 35 4,35-36-1,-35 53 1,0-35-1,0 36 0,0-36-3,0 35 6,0 1-5,0-19 3,0 1-2,-17 0 1,-36 0 1,0-18-1,0 17 0,-35-17-1,17 18 1,-70-53 0,53 70 1,-53-70-1,17 53 1,-34-18-3,69 18 4,1 35-4,-18-18 4,89 18-3,-36 0 3,18 0-3,-1 0 0,-17 18 1,18-1 0,-18 1 0,0 17 0,0 0 0,-17-17 0,17 35 0,-18-35-1,36-1 1,-18-17 1,-17 36-1,-1-19-1,0 19 2,1 16-1,-36-16 0,36-1 1,-1 0-1,-35 1-3,36 16 7,-1-16-8,-35 34 7,71-52-5,-36 17 3,18 0-2,18 18 2,-18-17-2,0 17 1,0 0 0,18-1 1,0 1-2,0 0 1,17 18 0,0-54 0,1 19-1,-1-1 2,0 0-1,18-17 0,-35 35 0,35-36 0,0 36 1,-18-17-2,18-1 2,0 0-2,0 18 3,0-35-3,0-1 2,0 1-3,36 35 6,17 18 3,-36-54-9,19 36 2,-1-35 0,18 35-1,0-18 2,70 53-1,-88-70-1,71 35 2,-53-36 7,-35-17-9,-1 18 2,19-18 48,17 35-50,-36-17 1,19-18-1,34 18 2,-35-18-2,1 0 2,-19 0-2,1 0 4,0 0-4,-1 0 24,19 0 16,-1-18 58,-18 0-41,1 18-57,0 0 18,-1 0-18,1 0 10,17-17-6,-17 17 3,0 0 10,-1 0-9,1 0 15,-1 0 12,1 0-34,17 0-1,1 0 2,-19 0-2,19 0 2,-19 0 8,1-18 320</inkml:trace>
    </iact:actionData>
  </iact:action>
  <iact:action type="add" startTime="57664">
    <iact:property name="dataType"/>
    <iact:actionData xml:id="d6">
      <inkml:trace xmlns:inkml="http://www.w3.org/2003/InkML" xml:id="stk6" contextRef="#ctx0" brushRef="#br0">12700 9490 0,'-18'-18'126,"36"0"-103,17 18-13,36 0-3,-1 0 2,19 0-1,-37 0 1,37 0-3,-54 0 3,36 0-3,-54 0 3,36 0-2,-18 0 3,18 0-4,0 0 2,-18 18 1,18 0-1,-35-18-1,53 0 1,-1 0 0,1 35 1,-18-35-2,17 0 2,18 0 0,-17 0-1,17 0 0,-17 0-1,-36 0 2,35 18-2,1-18 1,-18 17-1,-35-17 3,17 0-5,0 0 254,0 0-250,18 18-3,0-18 4,-17 0-4,52 0 3,-18 0-3,-52 0 3,52 0-1,-52 0-1,0-18 2,17 1 167,-17 17-161,-1 0-5,19-18-3,-19 18 3,1 0-5,0-18 5,-1 1 62,1 17-57,-1-18 112</inkml:trace>
    </iact:actionData>
  </iact:action>
  <iact:action type="add" startTime="62193">
    <iact:property name="dataType"/>
    <iact:actionData xml:id="d7">
      <inkml:trace xmlns:inkml="http://www.w3.org/2003/InkML" xml:id="stk7" contextRef="#ctx0" brushRef="#br0">15522 9419 0,'35'0'111,"18"0"-103,36 0 1,-1 0-3,53 0 3,35 0-2,36 0 2,0 0-1,52-17 1,1-1-3,17 18 4,-17-53-3,-1 35 3,1-35-5,-18 53 5,-71-53-3,-17 36 2,17 17-3,-52 0 3,-18 0-2,-18 0 2,-18 0-2,1 0 3,-36 0-2,36 35-1</inkml:trace>
    </iact:actionData>
  </iact:action>
  <iact:action type="add" startTime="65940">
    <iact:property name="dataType"/>
    <iact:actionData xml:id="d8">
      <inkml:trace xmlns:inkml="http://www.w3.org/2003/InkML" xml:id="stk8" contextRef="#ctx0" brushRef="#br0">20197 9331 0,'17'-18'79,"1"18"-59,-1-17-12,36 17 1,0-18-1,-17 18 0,52 0 1,18 0-2,35 0 3,0 0-4,-18 0 5,54 0-6,-19 0 6,19 0-5,-36 0 4,-18 0-5,18 0 3,-52 0 0,17 0 1,-54 0-2,1 0 1,18 0 0,-36 0 0,18 0 2,0 0-1,-35 0-2,52 0 0,-17 0 2,-35 0-2,52 0 2,1 0-2,-1 0 2,-34 0-2,52 0 3,-18 0-4,-34 0 3,52 0-4,-53 0 6,0 0-4,-17 0 2,0 0-2</inkml:trace>
    </iact:actionData>
  </iact:action>
  <iact:action type="add" startTime="81634">
    <iact:property name="dataType"/>
    <iact:actionData xml:id="d9">
      <inkml:trace xmlns:inkml="http://www.w3.org/2003/InkML" xml:id="stk9" contextRef="#ctx0" brushRef="#br0">22595 6826 0,'0'-17'71,"-17"17"-52,17 17-6,-18 1-5,-17 0 8,35 17-1,-18-18-7,1 1 0,17 0 0,-36 17 1,19 0-2,-19 18 4,1 0-6,17 18 6,1-54-6,-18 54 5,-1-1-4,36-34 4,-17 17-4,17-36 12,0 19-11,-18-36 1,18 17 0,0-34 152,0-19-149,0 1-7</inkml:trace>
    </iact:actionData>
  </iact:action>
  <iact:action type="add" startTime="82668">
    <iact:property name="dataType"/>
    <iact:actionData xml:id="d10">
      <inkml:trace xmlns:inkml="http://www.w3.org/2003/InkML" xml:id="stk10" contextRef="#ctx0" brushRef="#br0">22560 6897 0,'0'35'55,"-18"-17"-46,18-1-2,0 36 0,-17-53-1,17 53 3,0 0 8,0-35-11,-18 17 3,18 0-1,0-17 8,0 0-8,0-1 0,0 1 1,0-1-2,0 1 11,35-18 54,-17 0-56,0 0-7,17 0-3,-17 0 2,17 0-1,18-35 2,-35 17-2,17-35 2,-18 53-1,-17-17 2,0-19-4,18 19 2,-18-1-2,35-17 5,-35 17 12,0 1 1,0-1 2,0 0-3,18 1-16,0-1 48,-18 0-6,0 1-25,0-1-17,0 0 1,0 1 9,17-18-10,-17 52 121,0 1-120,0 17 8,0-17-7,0 35-2,0-36 3,0 19-1,0-1-3,0 0 1,0 18 1,0-35 0,-17 35 0,17-36 0,0 18 0,0-17 8,0 0 49,0 17-56,0-17-3,0 35 5,0-18-6,0 0 5,0 0-4,0 18 2,0-35 1,0 17-1,0-17 0,35-18 49,-17-35-42,17-18-7</inkml:trace>
    </iact:actionData>
  </iact:action>
  <iact:action type="add" startTime="86189">
    <iact:property name="dataType"/>
    <iact:actionData xml:id="d11">
      <inkml:trace xmlns:inkml="http://www.w3.org/2003/InkML" xml:id="stk11" contextRef="#ctx0" brushRef="#br0">28698 8502 0,'18'0'96,"53"0"-89,17 0 1,-18 18 0,36-1-1,-18-17 1,-17 0 0,-53 0-1,35 0 2,-36 0-2,1 0 26,-1 0 7</inkml:trace>
    </iact:actionData>
  </iact:action>
  <iact:action type="add" startTime="86878">
    <iact:property name="dataType"/>
    <iact:actionData xml:id="d12">
      <inkml:trace xmlns:inkml="http://www.w3.org/2003/InkML" xml:id="stk12" contextRef="#ctx0" brushRef="#br0">29051 8343 0,'-17'18'68,"17"70"-59,17 0-2,1-35 2,0 18-2,-18-1 2,35 1-2,-18-1 2,1-70-2,-18 18 2,0 0 0,18-1 0</inkml:trace>
    </iact:actionData>
  </iact:action>
  <iact:action type="add" startTime="87863">
    <iact:property name="dataType"/>
    <iact:actionData xml:id="d13">
      <inkml:trace xmlns:inkml="http://www.w3.org/2003/InkML" xml:id="stk13" contextRef="#ctx0" brushRef="#br0">29845 8572 0,'0'-17'52,"18"34"-44,-18 1-1,0 17 1,0 18 0,0-17 0,17 17 1,-17-18-1,0-18 0,18 1 0,-18 0 0,0 17 40,0-53 105,0-17-146,0-18 1,0 18 9,0-18-9,0 35-2,0-17 4,0 17-4,0 1 5,0-19-5,0 19 4,0-1-5,0 1 6,0-1 3,0 0 2,0 1 16,0-1-16,0 0-8,0 1 16,18-19-8,17 19 0,0-1 0,0 18 0,-17-17-7,35 17-2,-35 0 3,17 0-4,-18 0 5,1 0-6,0 0 5,-1 0-2,1 0 38,-18 17 2,18 18-41,-18 18 4,0-35-4,0 17 2,0-17-2,0 0 2,0 17-3,0-18 33,0 1-22,-18-18-9,0 0 0,-17 0 0,17 0 0,-34 0 8,34 0-8,18-18 0,-18 18 1,1-17 8,17-18 13,0 87 131,53 1-154,-18-17 0,18 17 1,-36-18 1,72 35-1,-36-17 0,17 0 1,-35-17-2,-17-19 2,17 18-1,-17-35 10,-36 18 316</inkml:trace>
    </iact:actionData>
  </iact:action>
  <iact:action type="add" startTime="99250">
    <iact:property name="dataType"/>
    <iact:actionData xml:id="d14">
      <inkml:trace xmlns:inkml="http://www.w3.org/2003/InkML" xml:id="stk14" contextRef="#ctx0" brushRef="#br0">22013 9066 0,'-35'0'9,"17"0"-4,1 0 5,-19 0 5,1-17 0,18-1 19,-1 18-9,0-18-8,1 1-3,17-1-7,0 1 2,0-36-3,-36 35 5,19-17-5,17-1 4,0-16-5,-18 16 7,18 1-8,-18 0 7,18-18-6,-17 17 4,17 19-1,0-18 0,-18 17-1,18 0 2,0 1-1,0-1 0,0-17 0,0 17 0,0 0 0,0-17 10,0 18-13,0-1 5,18-35-2,-1 53 0,1-35 9,-18 17-10,35-17 1,18 0 7,-35 17-8,0 0 4,17 1-6,0-19 3,0 1 0,1 17 0,17-35 0,-36 53 1,71-52-2,-88 34 2,53 0-1,-35 1 0,17 17 0,18-18-1,-35 18 1,17-18 1,18 18-1,-18-17-1,1 17 3,-19-18-4,1 18 3,35 0 39,-36 0-31,54 35-8,-53-17-4,17 17 4,-17 1-1,17-1 1,-18-18-1,1 1 0,17 53 0,1-54 0,-19 36 8,-17-17-9,0-19 2,0 18-2,0 1 1,0-1-1,0 18 3,0 0-3,0 0 1,0 0-1,0-18 0,0 18 2,0 0-2,0 0 2,0-18-1,0 0 2,0 36-4,0-18 2,0-36 0,-17 36 0,-1 0 0,18-18 0,-18 1 0,1-1 1,-1-17-1,0-1 1,18 1 8,-17 0 4,-1-18-4,1 17-8,-1-17 7,-17 18-9,17-18 17,-17 17 49,-1-17-50,1 0 4,17 0-12,1 0 14,-18 0-21,17 0 8,0 0 146,1 0-155,-1 0 2,0 0-2,-35 0 2,18 0 0,0 0-3,0 0 3,-18 0-1,35 0 2,-17 0-5,17 0 67,1 0-65,-19 0 11,19 0 1,17-17-14,-18-1 2</inkml:trace>
    </iact:actionData>
  </iact:action>
  <iact:action type="add" startTime="103196">
    <iact:property name="dataType"/>
    <iact:actionData xml:id="d15">
      <inkml:trace xmlns:inkml="http://www.w3.org/2003/InkML" xml:id="stk15" contextRef="#ctx0" brushRef="#br0">1887 11307 0,'18'0'71,"53"0"-62,-1 0-1,-17 0 0,35 0 1,0 0-2,-35 0 0,71 0 1,-36 0 0,0 0 1,0 0-2,1 0 2,-19 0-2,18 0 3,1 0-4,-1 0 5,18 0-5,35 0 3,0 0-3,35 0 5,36 0-6,-1 0 5,19 0-1,-1 0-3,18 0 1,-18 0 2,-52 0 0,-36 0-3,-18 0 3,-34 0-2,-19 0 2,1 0-2,-54 0 2,36 0-2,18 0 2,-54 0-1,72 0 1,-19 0-3,36 0 4,17 0-5,36 0 6,-53 0-5,53 0 4,-36 0-3,18 0 1,-52 0 0,-19 0-1,18 0 0,-35 0 2,0 0-2,18 0 4,17 0-4,-18 0 0,36 0 1,18 0 0,-1 0 0,71 0-1,-17 0 3,-19 0-3,19 0 2,87 0 8,-87 0-11,-54 0 4,54 0-3,-89 0 2,35 0-3,1 0 4,-36 0-4,18 0 2,0 0 0,-18 0 0,0 0 1,-17 0 1,17 0-5,0 0 3,-18 0 1,19 0-2,-1 0 2,18 0-1,17 0-1,-35 0 2,36 0-2,-54 0 2,19 0-1,-1 0-1,0 0 3,71 0-4,-71 0 3,0 0-2,-35 0 3,35 0-4,-52 0 4,-1 0-4,18 0 5,-36 0-7,36 0 5,0 17-1,-35 1 0,35-1 1,-36 1-2,1-18 1,35 18 0,-35-18 0,-1 17-1,18-17 2,-17 0-1,0 0 57,35 0-56,35 71-3,0-53 4,36-1-3,34 54 1,19-71-1,17 17 3,-88-17-3,17 18 0,-52-18 2,-36 0-1,-18 0-1,-34 0 243,-1 0-235,1 0 2,-19 0-6,19 0-7,-36 0 3,17 0 2,-34 0-2,17 0 1,18 0 2,-53 0-4,-18 0 2,-106-53 0,106 53-1,-88-18 2,71 1-1,17 17 1,53 0-2,18 0 2</inkml:trace>
    </iact:actionData>
  </iact:action>
  <iact:action type="add" startTime="109790">
    <iact:property name="dataType"/>
    <iact:actionData xml:id="d16">
      <inkml:trace xmlns:inkml="http://www.w3.org/2003/InkML" xml:id="stk16" contextRef="#ctx0" brushRef="#br0">8908 10195 0,'-18'0'0,"18"18"16,-18-18-9,1 18 3,-19-1 9,36 1-6,-17-1 9,-1 36 5,18-35-12,-17 0 2,17-1-9,-18 1 14,18 0-14,-18-1 0,18 18 8,0-17-8,-17 0-1,17 17 3,0-17-4,-18 17 4,18-17-3,0 17 9,0-17-6,-18 17 6,18-18-9,0 1 25,0 0-24,0-1 8,0 1-8,0 0 23,0-1-14,0 1-2,0 0-8,0-1 25,18 1 9,0-1-1,-1-17-32,-17 18 0,18 0 0,0-18 25,-1 0-10,1 0-15</inkml:trace>
    </iact:actionData>
  </iact:action>
  <iact:action type="add" startTime="114186">
    <iact:property name="dataType"/>
    <iact:actionData xml:id="d17">
      <inkml:trace xmlns:inkml="http://www.w3.org/2003/InkML" xml:id="stk17" contextRef="#ctx0" brushRef="#br0">11324 10372 0,'18'17'126,"-1"-17"-118,1 18 0,-18 0-1,18-1 19,-18 1-10,0-1-10,17-17 4,-17 36 21,0-19-16,0 1 9,0 17-8,0-17 8,0 0-15,18-18-1,-18 17 7,0 19 1,0-1 16,0-18-22,0 1 13,0 0-15,0 17 0,0-17 10,0-1-12,0 19 9,-18 16 2,18-34-1,0 0-8,0-1 0,-35 19 1,35-19-3,-18 1 5,18 0-6,-17-1 5,17 1-4,0-1 4,0 1 7,0 0 0,-18-18-11,1 17 0,-1 19 18</inkml:trace>
    </iact:actionData>
  </iact:action>
  <iact:action type="add" startTime="119707">
    <iact:property name="dataType"/>
    <iact:actionData xml:id="d18">
      <inkml:trace xmlns:inkml="http://www.w3.org/2003/InkML" xml:id="stk18" contextRef="#ctx0" brushRef="#br0">9701 11430 0,'-35'0'73,"0"0"-67,0 0 10,17 0-9,-17 0 2,-18 0-1,-18 0-1,1 0 2,17 0-1,17 0 0,-34 0 0,17 0 0,18 0 1,-1 0-2,-17 0 3,1 0-4,16 0 6,-17 0-8,0-18 7,18-17-6,0 0 5,17 17-3,1 1 11,17-19-11,-18 19 1,18-1-2,0-17 3,-18-1-1,1-17-1,17 18 3,0-35 4,-18 52-6,0 0 1,18-35-1,0 36-1,0-36 2,0 35-2,0-35 3,0-17-5,0 17 6,18 0-6,53-53 5,-54 71-4,-17-18 4,0 18-4,18-36 4,-18 53-3,35-34 1,-35 34 0,35-17 4,36-36 0,-36 53-4,36-34 0,35 16 1,-53 19-2,105-54 1,1 18 1,53 18-1,-54-18 0,19 35 0,-54-17-1,71-18 4,-70 35-5,-18 18 4,0-52-4,-18 52 3,0 0-3,-18 0 4,-34 0-2,34 0-2,18 0 3,36 35-1,-36-18-1,18 36 2,-35 0-2,34 0 1,19 35 1,-71-52-1,53 34 0,-1 1 0,-87-36 1,17-17-4,1 17 4,-19 0-2,1 18 3,-18-35-3,35 52 3,-35-52-4,0 0 4,0 17-4,0 35 3,-17-34-2,-1-1 3,-35 36-4,18-18 2,-36 52 0,36-34 1,-36 35-2,54-71 1,-36 18 0,35 0 0,-35 17 1,36-34-1,-36 17-1,17-18 1,-34-17 1,17-18-2,0 0 2,-70 52 0,-1-52 0,-17 0-4,-18 0 4,-17 0-2,-18 0 3,17 0-4,19 0 4,34 0-4,71 0 3,-17 0-2,52 0 2</inkml:trace>
    </iact:actionData>
  </iact:action>
  <iact:action type="add" startTime="125486">
    <iact:property name="dataType"/>
    <iact:actionData xml:id="d19">
      <inkml:trace xmlns:inkml="http://www.w3.org/2003/InkML" xml:id="stk19" contextRef="#ctx0" brushRef="#br0">6932 11271 0,'-18'0'37,"1"0"-19,-1 0-11,-52 18 2,-1-18-2,-35 0 1,36 0 0,-19 0 2,37 0-3,16 0 1,-17 0 0,36 0 65,-1 0-64,0 0-3,18-18 3,-17 1-2,-1-1 3,18-17 6,-17 17-10,17-17 2,0-1 0,0-16 0,-36 34 0,36 0 0,0-35-1,0 0 10,0 36-9,0-1 1,0-17-3,0 0 5,0-18-6,0 35 4,0-35-2,18 36 2,-18-19-2,35 1 4,-35 17-6,18-17 5,-18 17 5,0-17 8,17 17-15,1 1 1,0-1-2,-1 1 10,1-1-10,17-17 2,1-1-2,-36 1 2,52-18 0,-16 36-2,17-54 10,-36 53-10,1 1 0,0-1 3,17 0-3,0 1 3,-17-1-4,-1 18 3,54-35-2,-71 17 1,53 18-1,-35 0 1,34 0 1,19 0-1,-53 0 0,52 0 2,-35 0-4,1 0 2,-1 0 0,18 0 0,0 0 9,-53 18-9,35 0-1,18 17 2,-18-18-4,1 19 5,17 17-3,35 35 3,-53-88-4,0 35 5,1 0-5,-1-17 4,-18 0-5,19-1 12,-36 1-10,0 0 2,0 17-2,17-18 2,-17 36 9,18-35-11,-18 35 0,0-35 1,0-1-1,0 36 2,0-35 4,0 17-9,0 0 3,-18 36 10,1-36-10,-36 18 3,18-35-5,-1 17 6,1 0-6,0-17 5,-1 0-3,19-18 2,-1 17-2,18 1 3,-17-18-4,-1 0 2,-35 17 0,0-17 0,0 36 1,-17-19-1,52-17 0,-35 0 0,18 18-1,17 0 305,0-1-304,-17 1 2,0-18-4,0 18 4,-1-18-1,-17 53-4,1-36 10,34-17 44</inkml:trace>
    </iact:actionData>
  </iact:action>
  <iact:action type="add" startTime="207976">
    <iact:property name="dataType"/>
    <iact:actionData xml:id="d20">
      <inkml:trace xmlns:inkml="http://www.w3.org/2003/InkML" xml:id="stk20" contextRef="#ctx0" brushRef="#br0">13564 13794 0,'36'0'169,"52"0"-161,0 0-1,35 0 2,54 0-3,-1 35 3,36-17-2,0-18 2,-36 0-3,18 0 3,18 0-1,-71 0 1,17 0-2,-34 0 1,-18 0 0,0 0 0,-1 0 0,-16 0 0,16 0 1,37 0-2,-54 0 2,0 0-2,0 0 3,18 0-4,-71 0 4,53 0-4,1 0 5,69 0-7,-69 0 6,34 0-4,-52 0 2,17 0 0,-53 0 0,53 0 0,-35 0 1,-35 0 0,35 0-2,-36 0 18,-34 17 119,-18-17-136</inkml:trace>
    </iact:actionData>
  </iact:action>
  <iact:action type="add" startTime="209098">
    <iact:property name="dataType"/>
    <iact:actionData xml:id="d21">
      <inkml:trace xmlns:inkml="http://www.w3.org/2003/InkML" xml:id="stk21" contextRef="#ctx0" brushRef="#br0">15628 13582 0,'0'18'47,"0"17"-40,0 35 16,0 36-22,0-53 6,0-18 1,0 36 0,0-53 0,0 35 0,0-36 0,0 36 0,0-18 0,0-17 1,0 17-1,0-17-1,0 0 1,0-1 67,18-17-45,-18-17-21,17-19 14</inkml:trace>
    </iact:actionData>
  </iact:action>
  <iact:action type="add" startTime="209792">
    <iact:property name="dataType"/>
    <iact:actionData xml:id="d22">
      <inkml:trace xmlns:inkml="http://www.w3.org/2003/InkML" xml:id="stk22" contextRef="#ctx0" brushRef="#br0">15857 13617 0,'0'18'87,"0"17"-77,0 36-4,0-36 5,0 36-6,0-19 5,0 1-4,0 0 5,0-35-6,0 17 7,0-17-5,0-1 1,0 19 13,0-19 4,0 1-17,0 17 0,0-17 0,0 17 0,0-17-1,0-1 1,0-34 113</inkml:trace>
    </iact:actionData>
  </iact:action>
  <iact:action type="add" startTime="210545">
    <iact:property name="dataType"/>
    <iact:actionData xml:id="d23">
      <inkml:trace xmlns:inkml="http://www.w3.org/2003/InkML" xml:id="stk23" contextRef="#ctx0" brushRef="#br0">16722 14340 0,'17'18'9,"-34"17"6,-1-17-9,0 0 2,-17 17 0,0-17 0,17 17 1,18-18-2,-17 1 2,17 17 1,-18-17-4,18 17 10,0-17-8,0 0 105,0-1-97,18-17-7,34 0-3,19 0 2,-36 0 0,36 0 0,-1 0 0,-17 0 0,-35 0 0,17 0 0,1-17 9,-19-1-8,-17 0 28,18-17-25,-18 17 3,0-35 0,0 36 7,0-1-13,0 1-1,0-1 9,0 0 69,-35-17-69,17 17-8,-17 18-2,-1-17 3,1-1-5,17 18 6,-17-35-6,17 35 4,-17-18 6,18 18-6,-1 0-1,0 0 0,1 0 0,-19 0 0,19 0 1,-19 0 6,19 0-7,-1 0 24</inkml:trace>
    </iact:actionData>
  </iact:action>
  <iact:action type="add" startTime="221072">
    <iact:property name="dataType"/>
    <iact:actionData xml:id="d24">
      <inkml:trace xmlns:inkml="http://www.w3.org/2003/InkML" xml:id="stk24" contextRef="#ctx0" brushRef="#br0">19932 13847 0,'0'17'260,"0"1"-249,35-1-5,0 19 3,-17-36-3,17 17 3,18 1-2,-35-18 1,0 18 1,35 17-1,-36-35 0,18 0-1,1 0 1,-1 18 1,0-18-2,36 17 0,-54-17 1,19 18 1,-1-1-2,-17-17 2,17 0-1,0 18-1,-17-18 3,35 0-3,0 0 2,-36 0-1,54 0 1,-1 0-3,-52 0 5,53 0-6,-1 0 6,-35 0-5,18 0 3,0 0-1,-17 0-2,16 0 4,19 0-2,-53 0 0,52 0-2,-34 0 2,34 0 0,-17 0 1,18 0-2,-19 0 4,107-18 4,-88 1 1,-71-1-9,70 1 3,-52-1-4,0 0 5,17 1-6,-17-1 5,17 0 7,-35 1-4,17-1 4,19 0 1,-36 1-12,35-18 10,0 17-8,-35 0 9,18 18-11,0-17 2,-1 17 7,1 0 1,-1-36-1</inkml:trace>
    </iact:actionData>
  </iact:action>
  <iact:action type="add" startTime="225785">
    <iact:property name="dataType"/>
    <iact:actionData xml:id="d25">
      <inkml:trace xmlns:inkml="http://www.w3.org/2003/InkML" xml:id="stk25" contextRef="#ctx0" brushRef="#br0">22701 13723 0,'0'18'159,"18"-1"-151,17 1-1,0-18 0,36 18 1,-18-18 1,17 17-2,-17 1 1,18-18 0,-18 18 0,-18-1 0,0-17 1,1 0-2,-19 0 2,1 18-3,17-18 5,1 0-5,-1 0 10,0 0-6,0 17-4,1-17 2,17 0 0,-36 0 0,54 0 0,-36 0 0,0 36 0,36-36-1,-36 0 1,0 0 0,18 0 1,0 0 1,-35 0-4,52 0 2,-17 0 1,-35 0-2,35 0 3,-18 0-4,0 0 3,1 0-3,17 0 4,-18 0 7,-17 0-10,17 0 1,18 0-1,-36 0 1,1 0-1,17 0 3,1 0-2,34-18 0,-52 18-1,-1-35 1,36 35 1,-17-18-1,-1 18 0,18-17 1,17 17-1,-52 0-1,53-36 2,-36 19-3,35-1 4,1 0-3,-53 1 2,35-19-3,-36 19 4,18 17-2,1-36 1,-19 19-3,1-1 10,0 18 66,17-35-77,-35 17 11,18 18 0,-1-17-7,-17-1 24,18 0-16,-1 18 4,1 0-10,-18-17-5,18 17 3,-1-18-3,1 0 3,17 1-1,18-1 8,-35 1 1,17-1-1,-17 18-9,-18-18 1,17 1 0,19-1 10,-19 18-2,1-18-7,-18 1 7,35-1 1349,1 18-1347,16-18 4,-52 1-15</inkml:trace>
    </iact:actionData>
  </iact:action>
  <iact:action type="add" startTime="231157">
    <iact:property name="dataType"/>
    <iact:actionData xml:id="d26">
      <inkml:trace xmlns:inkml="http://www.w3.org/2003/InkML" xml:id="stk26" contextRef="#ctx0" brushRef="#br0">19720 14146 0,'-17'0'5,"-1"0"4,0 0 1,-35 0-5,18 0 2,-18 0 10,53-17-10,-17 17 1,-19-18 1,19 0-2,-1 18 2,0-17-1,1-1-1,-36-35 1,35 36 1,1 17-1,-19-18 1,-34-35-2,-1 18 2,36 0-3,-36-1 5,-34-34-6,-1 34 5,88 19-4,-53-36 4,-17 18-4,18-18 4,34 17 0,1-17-3,0 18-1,-36-18 2,54 53 0,-19-53 1,1 18-2,35 17 9,-17 1-8,17-1 33,0-17-23,0 17-13,0-52 10,35-1 2,-18 71-8,-17-35-1,18-18-2,17-18 3,-17 54-1,17-36 0,18 0 0,-18 0 0,18 0 0,-17-17-1,17 34 1,-18 1 1,71 0-1,-18-1 1,18 1-2,17 0 2,1 0-3,-1 17 5,36 0-6,-18-17 5,-18 35-3,89-35 3,0 17-5,-36-17 4,1 17-2,70-35 1,-36 53 1,18 0-2,-52 0 2,52 0-1,-17 0 0,17 0-1,-17 0 1,-18 0 1,-35 0-1,17 0 0,-53 0-1,54 0 2,-36 0-1,-18 0 0,19 0 2,16 0-3,-17-17 2,-17 17-4,-1-18 5,-34 0-4,34 1 4,-52-1-4,-1 18 5,-17-18-5,-18 18 4,18 0-5,0-17 3,35 17 0,1 0 1,34 0-1,53 0 0,-52 0 0,70 0 0,-18 0 0,-17 0 0,17 0 0,-34 0 0,16 0 1,-17 0-3,-88 0 3,-17 0-1,-1 0 2,0 0 63,-17 0-61,-1 0-2,1 35-3,0 18 2,-18 18-1,17-54 0,1 54 1,-18-36-2,18 36 1,-18-19 1,0-16-2,0 17 1,0-36-1,0 19 1,0-19 1,0 1-3,0 35 4,-36-36-4,-34 72 4,35-72-4,-18 36 2,17-18 0,-52 18 0,53-17 0,-36-1 0,18 18 0,-52 0 0,34-18 1,-35 36-1,18-36-1,0 18 1,17 35 0,1-53 1,-1 36-1,18-18 1,18 0-1,17-18-1,1 0 1,17 0-1,-36 1 3,36-19 96,-17-17-6,17 18-88,-36 0 4,19-1-11,-1 1 3</inkml:trace>
    </iact:actionData>
  </iact:action>
  <iact:action type="add" startTime="236125">
    <iact:property name="dataType"/>
    <iact:actionData xml:id="d27">
      <inkml:trace xmlns:inkml="http://www.w3.org/2003/InkML" xml:id="stk27" contextRef="#ctx0" brushRef="#br0">28416 14076 0,'0'-18'167,"53"18"-158,-35 0-2,52 0 0,1 0 2,17 0-2,-17 0 1,17 0 0,-53 0 1,53 0-2,-17 0 4,-1 0-6,19 0 5,16 0-4,-34 0 3,17 0-2,36 0 1,-54 0 0,18 0 1,1 0-3,-19 0 4,-52 0-3,52-17 1,-34 17 0,34-36-1,-17 36 9,-35 0 0,35 0-8,-36 0 16,1 0-14,0 0 23,-1-17 13,1 17-23,0 0-6</inkml:trace>
    </iact:actionData>
  </iact:action>
  <iact:action type="add" startTime="243258">
    <iact:property name="dataType"/>
    <iact:actionData xml:id="d28">
      <inkml:trace xmlns:inkml="http://www.w3.org/2003/InkML" xml:id="stk28" contextRef="#ctx0" brushRef="#br0">1976 13758 0,'35'0'8,"-18"0"-2,1 0 17,35-17-15,-35 17-1,35 0 2,35 0-1,35 0-1,36 0 2,-53 0-1,53 0-1,-71 0 2,53 0-1,-18 0 0,-34 0 0,16 0 2,-52 0-5,35 0 6,-35 0-5,18 0 4,-18 0-4,35 0 4,-17 0-4,34 0 4,1 0-4,18 17 4,-36-17-4,0 36 4,18-36-4,-18 35 3,36-35-2,-36 18 1,35-1 0,1-17 0,-54 18 0,54 17 1,-71-35-1,35 0 0,0 18 1,18 17-2,-18-35 1,0 0 0,1 0 1,-19 0-2,18 0 1,-17 0-2,17 0 5,-35 0-6,35 0 5,-35 0-2,35 0 0,0 0-1,1 0 1,16 0-1,-52 0 2,36 0-1,-19 0 1,-35 0-2,1 0 1,-19 0 0,1 0 0</inkml:trace>
    </iact:actionData>
  </iact:action>
  <iact:action type="add" startTime="248524">
    <iact:property name="dataType"/>
    <iact:actionData xml:id="d29">
      <inkml:trace xmlns:inkml="http://www.w3.org/2003/InkML" xml:id="stk29" contextRef="#ctx0" brushRef="#br0">29563 13741 0,'0'-18'61,"-18"18"-53,0 0 0,-17 0 0,0 0 8,0 0-8,17-18 9,-17 1-10,17-19 9,18 19 0,0-18-6,-18-1-4,1 19 4,17-19-4,0-17 3,-18 18-2,18-18 2,0 0-2,0 18 2,0-18-2,0 18 2,0 0-1,0-1 1,0 19-1,0-19-2,0 19 2,0-1 1,0-17-2,0 17 1,18 18 1,-1-17-2,19-19 3,17 19-4,-18-1 4,35-35-3,-17 35 2,-35 1-4,35-18 6,0 17-6,-35 18 4,-1-18-1,1 1-1,-1 17 2,1 0-1,0 0-1,-1-18 2,19 18-1,-19 0 0,-17-18 0,53 18 0,-35 0-1,35 0 10,-36 0-9,36 0 0,-17 0 0,-1 0 1,0 0-2,0 0 3,1 0-3,-19 0 9,19 18-7,-19 0 8,1-18-3,-18 17 2,35 1-9,-35 35 18,0-36-17,0 1 0,0 35 0,0-35 0,0 35 1,0-36-3,-17 18 4,17 1-4,-36-1 4,1-17-4,0 17 3,-18 18-3,53-35 5,-53-18-5,35 17 4,-35 18-4,36-17 3,-19-18-2,1 18 3,0 17-4,17-35 2,-35 18-1,36-1 2,-19 1-1,19-18 1,-19 35-2,1-35 10,18 18-10,-1-18 19,-17 0-3,17 0-7,-17 17-7,35 1-3,-18-18 11,0 0-9</inkml:trace>
    </iact:actionData>
  </iact:action>
  <iact:action type="add" startTime="256528">
    <iact:property name="dataType"/>
    <iact:actionData xml:id="d30">
      <inkml:trace xmlns:inkml="http://www.w3.org/2003/InkML" xml:id="stk30" contextRef="#ctx0" brushRef="#br0">2328 15734 0,'36'0'23,"-19"0"1,1 0-16,17 0-1,-17 0 0,17 0 1,0 0 0,36 0 0,-1-18 11,1 18-12,-36-17 1,36 17 0,-1-18 0,54 18-2,-1-18 4,54 18-3,34 0 2,-69-53-3,69 53 4,1 0-3,-71 0 3,35 0-5,-52 0 5,-36 0-4,0 0 2,-17 0 0,-18 0 2,0 0-3,35 0 2,-18 0-1,36 0-2,-18 0 3,106 0-2,-52 0 2,69 0-2,-17 0 2,-17 0-1,-1 0 2,36 0-5,-89 0 6,18 0-5,18 0 4,-53 0-5,53 0 6,-71 0-6,0 0 5,0 0-4,-17 0 4,-18 0-4,0 0 3,-1 0-2,19 0 2,-18 0-2,0 0 1,17 0 1,1 0-1,17 0 0,0 0 0,1 0 0,34 0 0,-17 0 0,88 0-1,-18 0 3,1 0-3,17 0 4,-36 0-6,19 0 5,-71 0-4,17 0 6,36 0-8,-71 0 6,-53 0-5,54 0 5,16 0-3,-16 0 0,-1 0 1,53 0 1,-18 0-1,36 0 0,17 0 0,-34 0 0,69 0 0,-34 0 0,-36 0 0,35 0-1,-52 0 2,-1 0-2,-35 0 2,0 0-3,-17 0 3,-53 0-1,35 0 1</inkml:trace>
    </iact:actionData>
  </iact:action>
  <iact:action type="add" startTime="259359">
    <iact:property name="dataType"/>
    <iact:actionData xml:id="d31">
      <inkml:trace xmlns:inkml="http://www.w3.org/2003/InkML" xml:id="stk31" contextRef="#ctx0" brushRef="#br0">1464 16951 0,'53'0'79,"-35"0"-71,52 0-1,-35 0 2,18 0-1,18 0-1,17 0 2,-17 0-1,17 0 0,0 0 0,-35 0 0,35 0 0,-35 0 1,0 0-2,-18 0 3,36 0-3,-54 0 2,36 0-3,-35 0 5,35 0-5,17 0 4,-34 0-5,34 0 4,18 0 0,1 0 1,-1 0-5,35 0 2,-52 0 1,35 0 1,-36 0-1,18 0 0,-17 0-1,0 0 2,-36 0-1,35 0 0,1 0 2,-18 0-4,0 0 2,0 0-1,53 0 3,-36 0-5,36 0 6,-18 0-6,36 0 5,-36 0-3,71 0 2,-71 0-3,0 0 4,0 0-1,-35 0-2,18 0 2,-18 0-4,-18 0 4,18 0-1,-36 0 0,54 0 0,-18 0 0,-36 0 1,54 0-1,-53 0 0,35 0 0,17 0-1,-17 0 3,-18 0-4,54 0 4,-19 0-3,18 0 1,0 0 0,36 0 0,-1 0 0,54 0 0,-89 0 0,0 0-1,-35 0 2,0 0-1,-35 0-1</inkml:trace>
    </iact:actionData>
  </iact:action>
  <iact:action type="add" startTime="268019">
    <iact:property name="dataType"/>
    <iact:actionData xml:id="d32">
      <inkml:trace xmlns:inkml="http://www.w3.org/2003/InkML" xml:id="stk32" contextRef="#ctx0" brushRef="#br0">10672 17163 0,'70'0'183,"-17"0"-174,35 0 0,-17 0-1,-18 0-2,0 0 2,17 0 0,1 0 1,-18 0-2,-18 0 1,35 0 0,-17 0 1,36 0 5,-54 0-12,35 0 5,-17 0 2,-17 0 0,34 0-1,-17 0 0,-18 0-1,36 0 2,-18 0-2,35 0 2,-17 0-3,17 0 7,-35 0-10,17 0 6,-17 0-2,-18 0 3,-17 0-3,35 0 2,-35 0 13,-1 0-6,19 0-8,-19 0 0,18 0 1,-17 0-2,0 0 1</inkml:trace>
    </iact:actionData>
  </iact:action>
  <iact:action type="add" startTime="269453">
    <iact:property name="dataType"/>
    <iact:actionData xml:id="d33">
      <inkml:trace xmlns:inkml="http://www.w3.org/2003/InkML" xml:id="stk33" contextRef="#ctx0" brushRef="#br0">12894 17004 0,'18'0'38,"-1"0"-28,36 0-3,-35 0 0,35 0 0,0 0 1,0 0 1,35 0-2,-18 0 2,19 0-1,-1 0 0,-18 0 0,18 0 0,36 0 1,-71 0-2,35 0 2,-17 0-3,-1 0 5,1 0-5,-18 0 3,17 0-2,-17 0 3,18 0-4,-18 0 3,35 0-2,-18 0 2,-17 0-3,0 0 3,18 0-1,-18 0 0,17 0 0,-35 0 0,36 0 1,-36 0-2,18 0 1,-17 0 0,16 0 0,1 0 0,-17 0 0,34 0 1,-17 0 0,35 0-3,-35 0 3,0 0-2,0 0 3,0 0-4,35 0 3,-35 0-2,35 0 3,-35 0-5,18 0 3,-18 0 1,35 0-1,-18 0 0,-17 0 0,18 0 1,17 0-3,-17 0 2,17 0 1,0 0-1,-17 0 1,17 0-1,-35 0-1,17 0 2,-34 0-2,-1 0 3,-18 0-4,1 0 35,0 0-24,-1 0-11,1 0 3,0 0-2,17 0 2,-17 0-1,-1 0 7,18 0 9,-17 0 72,17 0-85,1 0-6,17 0 4,-36 0-2,1 0 2,17 0-2</inkml:trace>
    </iact:actionData>
  </iact:action>
  <iact:action type="add" startTime="273207">
    <iact:property name="dataType"/>
    <iact:actionData xml:id="d34">
      <inkml:trace xmlns:inkml="http://www.w3.org/2003/InkML" xml:id="stk34" contextRef="#ctx0" brushRef="#br0">11007 17022 0,'-53'0'18,"17"-18"-12,19 0 0,-36 1 4,18 17-4,-1-18 2,1 0 0,17 1 0,1 17 8,-1 0-9,1 0 2,-1-18 64,18 0-66,-35 1 3,17-1 7,18 0-8,0-17 0,0 18-5,-18-1 5,18 0-3,0-17 2,0 0 9,0 17-10,0-35 17,0 36-7,0-36-10,18 17 1,0 19 0,-1-36 0,1 0 9,17 18-8,-35 17-4,0-17 6,18 17-6,-18-17 6,17 17-3,19-17 0,-36 17-2,17-17 4,1 17-3,17-35-1,-17 36 2,0-19 0,-1 19 0,18-18 1,-17 17-1,0 0 0,-1 18 0,1-17 0,35-1 1,-18 0-2,36-17 10,-54 17-8,36-17-3,18 18 4,-36-1-4,0 18 4,36-53-3,-36 35 2,36 1-3,-36-1 2,0 0 10,-17 18-12,17-17 11,-17 17-9,0 0 0,34-18 7,19 18 3,-36 0-11,36 0 1,-1 0 0,19 0 0,-1 0-2,35 0 4,-52 0-4,17 0 4,-35 0-4,18 0 5,-36 0-5,0 0 10,-17 0-9,-1 0 12,1 0-13,17 0 2,36 0-1,-36 35 1,53-17 1,0 17-1,1 1-1,-1 17 2,-35-36-1,-18-17 1,-35 18-1,18-1-1,-1-17 3,1 18 5,0 0 20,-18-1-31,0 36 13,17-53-9,1 53-1,-18-35 3,0-1 8,0 1-14,0 17 5,0 1-2,18-19 3,-18 1-2,0 17-1,0-17 1,0-1-1,0 1 1,0 17 0,0-17 1,0 0-2,0 17 2,0 0-2,0 18 9,-18 0-7,0-18-3,-35 18 5,36-17-5,-36 52 3,35-71-2,1 19 1,-54 69 0,53-87 0,-35 17 0,53 1 0,-35 34 0,0-34 4,0-19-8,17 18 4,-17 1 3,17-1 3</inkml:trace>
    </iact:actionData>
  </iact:action>
  <iact:action type="add" startTime="278708">
    <iact:property name="dataType"/>
    <iact:actionData xml:id="d35">
      <inkml:trace xmlns:inkml="http://www.w3.org/2003/InkML" xml:id="stk35" contextRef="#ctx0" brushRef="#br0">23530 17180 0,'0'-17'140,"71"17"-130,-1 0-1,-17 0-4,35 0 5,1 0-5,17 0 7,-54 0-5,37 0-1,16 0 2,-52 0 0,36 0 0,-19 0 0,18 0 0,1 0 0,-1 0-1,0 0 1,35 0 0,-34 0 1,16 0-1,-16 0-1,-1 0 1,0 0 0,35 0 1,-34 0-1,-1 0 1,35 0-2,-34 0 4,52 0-6,-18 0 4,1 0-4,52 0 4,-53 0-1,19 0 1,34 0-1,-53 0-1,89 0 1,-71 0 1,36 0-1,-19 0 0,19 0-1,-54-18 1,-35-35 0,1 53 15,140-35-21,-141 35 6,0-18 0,18 18 2,-18 0-4,53 0 3,-17 0-3,17 0 4,71 0-3,-1 0 2,-70 0-3,71 0 5,-36 0-5,-52 0 3,-36 0-1,-17 0 0,-54 0-2,1 0 5,-18 18 252</inkml:trace>
    </iact:actionData>
  </iact:action>
  <iact:action type="add" startTime="282515">
    <iact:property name="dataType"/>
    <iact:actionData xml:id="d36">
      <inkml:trace xmlns:inkml="http://www.w3.org/2003/InkML" xml:id="stk36" contextRef="#ctx0" brushRef="#br0">16616 16880 0,'-18'0'87,"1"36"-78,-1-36-3,-17 17 2,-1-17 9,19 0-10,-36 0 9,35 0-8,1 0 0,-19 0 2,1 0-4,-36 0 5,-34 0 6,52 0-14,0 0 8,35 0-4,0 0 2,-34-17 38,52-1-31,0-17-9,0-36 1,0 54 1,-18-36-1,0 0 1,18 17-2,-17 1 2,-1 18-2,18-19 3,-18 19-7,18-19 9,-17 1-7,17 0 5,0 17-2,0 1 6,0-19-5,0 19 6,0-1-6,0 0-1,0-17-1,0 17 2,35-17-2,-17 0 10,17 17-9,-17-17-1,52 0 1,1 35 0,-18-36 0,17 19 1,-17-1-2,-18 18 3,18-18-3,-35 18 2,35 0-2,-36 0 3,1 0-3,17 0 0,-17 0 1,17 0 1,1 0-2,16 0 11,-34 0-11,17 0 2,1 0-2,-1 36 9,0-1-9,0 0 2,1 1-2,-1 16 1,0-16 1,1-1-2,-19 0 1,1 1-1,-18-19 3,18 19 6,-18-19-9,0 1 1,0 17 0,0-17 0,0-1-1,0 19 2,0-1-2,0 0 2,-18-17-1,18-1-1,-35 36 2,-1-17-1,36-19 0,-35 1 0,0 17 0,-18-17 0,35 17 1,1-17-3,-19-18 4,19 0 7,-1 17-11,0-17 132,-17 18-121,17 0-11,1-18 2,-18 17 0,17-17 8,0 0-9,-17 18 3,17-18 12,1 0-18,-1 0 3,-17 35-2,17-35 3,1 0 0,-1 0 8</inkml:trace>
    </iact:actionData>
  </iact:action>
  <iact:action type="add" startTime="290015">
    <iact:property name="dataType"/>
    <iact:actionData xml:id="d37">
      <inkml:trace xmlns:inkml="http://www.w3.org/2003/InkML" xml:id="stk37" contextRef="#ctx0" brushRef="#br0">18874 17357 0,'17'0'134,"36"0"-125,-35 0-2,17 0 3,-17 0-5,-1-18 6,1 18 69,0 0-74,17 0 3,18 0-2,-36 0 2,1 0 0,17 0-2,-17 0 8,0 0 121</inkml:trace>
    </iact:actionData>
  </iact:action>
  <iact:action type="add" startTime="290824">
    <iact:property name="dataType"/>
    <iact:actionData xml:id="d38">
      <inkml:trace xmlns:inkml="http://www.w3.org/2003/InkML" xml:id="stk38" contextRef="#ctx0" brushRef="#br0">18909 17533 0,'35'0'110,"0"0"-101,1 0-1,-1 0-2,-17 0 4,17 0-3,0 0 2,-17 0-3,-1 0 3,1 0-2</inkml:trace>
    </iact:actionData>
  </iact:action>
  <iact:action type="add" startTime="295449">
    <iact:property name="dataType"/>
    <iact:actionData xml:id="d39">
      <inkml:trace xmlns:inkml="http://www.w3.org/2003/InkML" xml:id="stk39" contextRef="#ctx0" brushRef="#br0">21361 17216 0,'123'0'9,"1"17"-4,-36-17 6,35 0-5,18 0 2,-52 0-1,34 0 1,1 0-1,-36 0 2,0 0-1,0 0 1,18 0 0,17 0-2,19-35 1,-19 17-1,-52 18 1,17 0 0,-18 0 0,-17 0 0,18 0 1,17 0-2,-35 0 4,-35 0-4,34 0 2,-16 0-2,-1 0 2,-17-17-4,17 17 5,0 0-4,18-18 2,-18 18 0,18 0 1,0-18 0,18 18 5,-1 0-12,-17-17 4,0 17 4,0 0-3,-35 0 0,35 0 2,-18 0 0,0 0-2,0 0 1,18 0 0,-35 0 1,17 0-2,18 0 3,-35 0-4,0 0 3,-1 0-2,1-18 2,-1 18-3,1 0 10</inkml:trace>
    </iact:actionData>
  </iact:action>
  <iact:action type="add" startTime="302500">
    <iact:property name="dataType"/>
    <iact:actionData xml:id="d40">
      <inkml:trace xmlns:inkml="http://www.w3.org/2003/InkML" xml:id="stk40" contextRef="#ctx0" brushRef="#br0">7214 18591 0,'18'0'127,"35"0"-117,17 0-3,19 0 2,34 0-4,1 0 6,17 0-6,-18 0 5,1 0-4,-1 0 2,-17 0 0,-18 0 0,36 0 0,-72 0 1,19 0-1,-18 0 0,-18 0-1,18 0 4,-35 0-2,52 0-2,-17 0 0,-17 0 8,16 0-5,1 0 4,-35 0 3,17 0-8,1 0-4,-19 0 7,18 0-8,1 0 6,34 0-4,-34 0 2,52 0-1,-35 0 2,35 0-1,-18 0 0,36 0 0,-35 0 0,17 0 0,-35 0 0,18 0 0,-19 0 0,-16 0 0,-1 0-1,36 0 2,-36 0-2,0 0 3,18 0-3,-18 0 2,18 0-2,-18 0 4,1 0-6,-1 0 4,18 0-1,-35 0 1,35 0-2,-36 0 1,18 0-1,1 0 2,17 0-1,-18 0 0,18 0-1,0 0 2,-18 0-2,36 0 4,-19 0-5,1 0 1,18 0 3,-36 0-4,18 0 3,0 0-1,18 0 1,-36 0-3,35 0 4,19 0-3,-19 0 3,18 0-5,-35 0 6,0 0-6,18 0 5,-18 0-4,-18 0 4,18 0-4,-35 0 2,34 0 0,-34 0 7,0 0-13,-1 0 5,1 0 1,0-17 11</inkml:trace>
    </iact:actionData>
  </iact:action>
  <iact:action type="add" startTime="304621">
    <iact:property name="dataType"/>
    <iact:actionData xml:id="d41">
      <inkml:trace xmlns:inkml="http://www.w3.org/2003/InkML" xml:id="stk41" contextRef="#ctx0" brushRef="#br0">13053 18556 0,'17'0'138,"72"0"-132,-1 0 1,71 0 1,17 0 0,0 0 0,18 0 0,-17 0 2,34 0-4,-34 0 4,-36 0-3,-18 0 2,-34 0-3,-1 0 4,18 0-2,-18 0-1,-18 0 0,19 0 3,-37 0-3,19 0 0,-18 0 1,0 0 1,0 0 0,-18 0-2,0 0 0,1 0 1,-19 0 2,1 0-3,0 0 2,-1 0-2</inkml:trace>
    </iact:actionData>
  </iact:action>
  <iact:action type="add" startTime="306231">
    <iact:property name="dataType"/>
    <iact:actionData xml:id="d42">
      <inkml:trace xmlns:inkml="http://www.w3.org/2003/InkML" xml:id="stk42" contextRef="#ctx0" brushRef="#br0">12753 18362 0,'-18'18'21,"1"-18"-12,-1 17-1,0 1 8,1-18-9,-1 0 1,-35 0 9,18 0-10,17 35 3,1-35-4,-19 0 3,1 0-2,0 0 3,-36 0-4,18 0 4,0 0-4,0 0 3,36 0-2,-18 0 1,-1-17-1,19 17 3,-19-18-2,19 0 0,-1 1-1,-17-19 9,17 1-7,18 0-1,0 17 0,-17-17 1,17 0-2,0-36 1,0 53-1,0 1 3,0-54-3,0 18 2,0 36-2,35-36 2,0 18-3,18-36 6,-18 36-7,18-18 6,-35 35-6,35-35 2,-18 18 1,18 17 0,17-17 0,1 17 0,17 1 0,36 17 0,-1-18 5,1 18-10,52 0 6,-88-53-2,18 53 1,-18 0 0,-70 0 1,52 0-2,-17 0 2,-35 0-2,0 18 3,-1-1-4,1 1 4,0 0-4,-18 35 5,17-18-6,1 0 5,-18 1-3,0 16 0,0-34 2,0 35-2,0-18 1,0 1 1,0 16-2,-53 1 2,-18-35-2,1 17 3,35-35-3,-36 36 1,0-19 3,1 18-7,52-35 5,-17 18-1,17-18 18,1 18-20,-1-1 10,-17 19 15,-1-19-15,36 1 25,-52-18-18,52 18-15,-18-1 0,-35 1 0,35-18 8,1 18-7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3:15:29.4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48">
    <iact:property name="dataType"/>
    <iact:actionData xml:id="d0">
      <inkml:trace xmlns:inkml="http://www.w3.org/2003/InkML" xml:id="stk0" contextRef="#ctx0" brushRef="#br0">4075 6526 0,'52'0'174,"-34"0"-164,53 0-4,-1 0 4,18-17-4,-35 17 3,36 0-2,-1 0 1,53 0-1,-18 0 2,-34 0 0,-1 0-2,0 0 1,35 0 1,-34 0-2,-19 0 2,18 0-1,-17 0-1,-53 0 2,52 0-1,-35 0 0,18-18 0,-35 18 0,17 0 0,-17 0 9,-1 0-9,1 0-2,17 0 4,18 0-5,-35 0 5,35 0-3,0 0 2,0 0 0,35 0-2,0 0 0,-17 0 1,17 0 0,0 0 0,-17 0 0,-19 0 0,-16 0 0,34 0 0,-34 0 0,-1 0 0,-17 0 0,17 0 0,-18 0 1,1 0-2,17-35 3,-17 35 6,17 0-10,1 0 4,-19 0-4,36 0 3,-18 0-2,36 0 1,-1 0 0,19 0-1,-1 0 2,0 0-1,0 0 0,0 0 0,1 0 0,16-18-1,-52 18 1,0-17 0,0 17 0,0 0 1,-35 0-1,-1 0 0,1 0-1,0 0 0,-1 0 35,1 0 5,0 0-31,35 0-8,-1 0 9,-34 0 0,0 0-10</inkml:trace>
    </iact:actionData>
  </iact:action>
  <iact:action type="add" startTime="5276">
    <iact:property name="dataType"/>
    <iact:actionData xml:id="d1">
      <inkml:trace xmlns:inkml="http://www.w3.org/2003/InkML" xml:id="stk1" contextRef="#ctx0" brushRef="#br0">11289 6332 0,'35'0'73,"0"0"-66,54 0 0,-36 0 2,88 0-3,-36 0 6,142 0 5,-70 0-12,-36 0 1,71 0 4,-1 0-1,-70 0-2,71 0 1,-36 0 0,54 0-1,-19 0 1,72 0 0,-19 0 0,1 0 1,52 0-2,-70 0 1,18 0 0,-71 0 0,53 18 1,-53 0-2,0-1 3,-53-17-4,0 0 3,-17 0-2,-36 0 3,70 0-4,-34 0 4,-36 0-4,0 0 4,1 0-3,-19 0 2,18 0-2,0 0-1,36 0 3,-36 0-1,53 0 0,36 0 0,-54 0 0,1 0 0,52 0 0,-53 53 0,1-35 0,17-18 0,-35 17 0,-18-17-1,-35 0 3,-18 0-4,1 0 4,16 0-3,-34 0 11,17 0-10,-17 0 120,0 0-112,-1 0-7,1 0-3,0 0 3,17 0 8,-18 0-12,1 0 6,17 0 6</inkml:trace>
    </iact:actionData>
  </iact:action>
  <iact:action type="add" startTime="11065">
    <iact:property name="dataType"/>
    <iact:actionData xml:id="d2">
      <inkml:trace xmlns:inkml="http://www.w3.org/2003/InkML" xml:id="stk2" contextRef="#ctx0" brushRef="#br0">27693 7849 0,'35'0'84,"-17"0"-76,53-17-1,17 17 4,0 0-3,71 0 0,-18 0-2,18 0 2,-18 0 0,0 0 0,-18 0 0,36 0 1,-53 0-2,17 0 2,1 0-2,87 0 2,-34 0-1,-1 0 1,1 0-1,17 0-2,-18 0 4,-17 0-4,-36 0 5,-17 0-6,-35 0 6,-1 0-6,-52 0 5,17 0-4,0 0 3,-17-18 16,17 18 7,1 0-10,-19 0-13,18 0-3,-17 0 3,35 0-1,-35 0 1,17 0-3,-17 0 4,-1 0-3,1 0 21,-1 0 8</inkml:trace>
    </iact:actionData>
  </iact:action>
  <iact:action type="add" startTime="19979">
    <iact:property name="dataType"/>
    <iact:actionData xml:id="d3">
      <inkml:trace xmlns:inkml="http://www.w3.org/2003/InkML" xml:id="stk3" contextRef="#ctx0" brushRef="#br0">7514 8855 0,'18'0'174,"-1"17"-155,-17 1-12,0 0 1,0 17-1,0-17 0,18 34 1,-18-34 0,0 35-1,0-35 2,0 17-1,0 0 0,0 0 0,0-17 0,0 17 1,-35-17-2,17 0 1,-17-18 2,-53 17-3,70-17 1,-35 0-1,18 0 3,17 0-4</inkml:trace>
    </iact:actionData>
  </iact:action>
  <iact:action type="add" startTime="20939">
    <iact:property name="dataType"/>
    <iact:actionData xml:id="d4">
      <inkml:trace xmlns:inkml="http://www.w3.org/2003/InkML" xml:id="stk4" contextRef="#ctx0" brushRef="#br0">8132 9278 0,'-18'0'37,"18"35"-25,18 18-4,-1 18 0,1-36-1,35 53-1,-36-35 2,19 0 1,-1-18-2,-35-17 3,18 35-1,17-35-2,-18-18 65,19 0-49,-19 0-7,-17-18 0,0 0-9,0 1 2,0-19-1,0 19-1,0-19 2,0-16-1,0 34 0,18-35 1,-18 35-2,0-52 1,0 52-1,0-17 3,0 17-4,0 1 4,0-19 6</inkml:trace>
    </iact:actionData>
  </iact:action>
  <iact:action type="add" startTime="22227">
    <iact:property name="dataType"/>
    <iact:actionData xml:id="d5">
      <inkml:trace xmlns:inkml="http://www.w3.org/2003/InkML" xml:id="stk5" contextRef="#ctx0" brushRef="#br0">8184 9578 0,'36'0'159,"17"-18"-141,17 18-10,-35-17 1,18 17-3,36-18 2,-19 18-1,1 0 3,-1-35-4,-34 17 10</inkml:trace>
    </iact:actionData>
  </iact:action>
  <iact:action type="add" startTime="23029">
    <iact:property name="dataType"/>
    <iact:actionData xml:id="d6">
      <inkml:trace xmlns:inkml="http://www.w3.org/2003/InkML" xml:id="stk6" contextRef="#ctx0" brushRef="#br0">9225 9437 0,'0'17'35,"0"1"-29,0 0 0,0 17 1,0-17-1,0-1 11,0 19-1,0-19 57,0 1-57,0-1-1,0 1 34,18-18-29</inkml:trace>
    </iact:actionData>
  </iact:action>
  <iact:action type="add" startTime="23662">
    <iact:property name="dataType"/>
    <iact:actionData xml:id="d7">
      <inkml:trace xmlns:inkml="http://www.w3.org/2003/InkML" xml:id="stk7" contextRef="#ctx0" brushRef="#br0">9225 9172 0</inkml:trace>
    </iact:actionData>
  </iact:action>
  <iact:action type="add" startTime="24335">
    <iact:property name="dataType"/>
    <iact:actionData xml:id="d8">
      <inkml:trace xmlns:inkml="http://www.w3.org/2003/InkML" xml:id="stk8" contextRef="#ctx0" brushRef="#br0">9472 9437 0,'35'0'10,"-17"0"-5,0 0 1,17 0 1,35 0 2,-52 0-2,35 0 1,0 0 0,-35 0 0,17 0 0,-18 0 8,-17 17 83</inkml:trace>
    </iact:actionData>
  </iact:action>
  <iact:action type="add" startTime="25047">
    <iact:property name="dataType"/>
    <iact:actionData xml:id="d9">
      <inkml:trace xmlns:inkml="http://www.w3.org/2003/InkML" xml:id="stk9" contextRef="#ctx0" brushRef="#br0">9578 9631 0,'0'17'118,"18"-17"-109,-1 0 1,1 0 19,-1 0-13,1 0-1,0 0-5,-1 0 60</inkml:trace>
    </iact:actionData>
  </iact:action>
  <iact:action type="add" startTime="25863">
    <iact:property name="dataType"/>
    <iact:actionData xml:id="d10">
      <inkml:trace xmlns:inkml="http://www.w3.org/2003/InkML" xml:id="stk10" contextRef="#ctx0" brushRef="#br0">10248 9349 0,'0'35'37,"0"18"-29,0-36-1,0 54 1,0-18 0,0-35 0,0-1 0,0 18 2,0-17 24</inkml:trace>
    </iact:actionData>
  </iact:action>
  <iact:action type="add" startTime="26696">
    <iact:property name="dataType"/>
    <iact:actionData xml:id="d11">
      <inkml:trace xmlns:inkml="http://www.w3.org/2003/InkML" xml:id="stk11" contextRef="#ctx0" brushRef="#br0">10777 9701 0,'-35'0'12,"17"0"21,18 18-27,0 0 2,0-1 2,0 1-4,0 17 20,0 18-1,-17-53-3,-1 18-6,1-18-7,17 17-2,-18-17 4,-17 0-6,17 0 8,-35 0 3,18-17-13</inkml:trace>
    </iact:actionData>
  </iact:action>
  <iact:action type="add" startTime="27279">
    <iact:property name="dataType"/>
    <iact:actionData xml:id="d12">
      <inkml:trace xmlns:inkml="http://www.w3.org/2003/InkML" xml:id="stk12" contextRef="#ctx0" brushRef="#br0">10901 9560 0,'17'0'135,"1"0"-125,0 0-3,17 0 1</inkml:trace>
    </iact:actionData>
  </iact:action>
  <iact:action type="add" startTime="27943">
    <iact:property name="dataType"/>
    <iact:actionData xml:id="d13">
      <inkml:trace xmlns:inkml="http://www.w3.org/2003/InkML" xml:id="stk13" contextRef="#ctx0" brushRef="#br0">11307 9490 0</inkml:trace>
    </iact:actionData>
  </iact:action>
  <iact:action type="add" startTime="28497">
    <iact:property name="dataType"/>
    <iact:actionData xml:id="d14">
      <inkml:trace xmlns:inkml="http://www.w3.org/2003/InkML" xml:id="stk14" contextRef="#ctx0" brushRef="#br0">11518 9578 0,'18'0'137,"-1"0"-131,19 0 0</inkml:trace>
    </iact:actionData>
  </iact:action>
  <iact:action type="add" startTime="29063">
    <iact:property name="dataType"/>
    <iact:actionData xml:id="d15">
      <inkml:trace xmlns:inkml="http://www.w3.org/2003/InkML" xml:id="stk15" contextRef="#ctx0" brushRef="#br0">11977 9737 0,'17'-18'6,"36"18"43,-35 18-39,-18 35-4,0-36 11,0 36-9,0-35-1,0 17 9,0-17-8,0 17 17,-35-17-1,17-18 43</inkml:trace>
    </iact:actionData>
  </iact:action>
  <iact:action type="add" startTime="29794">
    <iact:property name="dataType"/>
    <iact:actionData xml:id="d16">
      <inkml:trace xmlns:inkml="http://www.w3.org/2003/InkML" xml:id="stk16" contextRef="#ctx0" brushRef="#br0">12524 9525 0,'0'18'148,"53"-18"-114,-36-18-25,-17 0 7,18 18-2,-1-17 9,19 17-6,-1 0-2,-17 0 26,-1 0-26,-17 17 1,0 1-6,36 0-4,-36 17 3,0-17-1,0 17 7,0-18-7,0 1 8,0 17-8,0-17 8,0-36 154,0-35-161,0 36-2,0-36 1,0 35 1,0-17-4,17 17 6,-17 1 19,35 17 20,-17 0-44,0-18 9,17 18 3,-17-35-13,-1 35 118,19 0-99,-19 17 0,1 1-10,-18 17 3,0 1-1,35-1-8,-35-17 10,0-1-13,18 18 5,-18-17-4,0 17 5,17 1-6,-17-1 11</inkml:trace>
    </iact:actionData>
  </iact:action>
  <iact:action type="add" startTime="31954">
    <iact:property name="dataType"/>
    <iact:actionData xml:id="d17">
      <inkml:trace xmlns:inkml="http://www.w3.org/2003/InkML" xml:id="stk17" contextRef="#ctx0" brushRef="#br0">13423 9807 0</inkml:trace>
    </iact:actionData>
  </iact:action>
  <iact:action type="add" startTime="145090">
    <iact:property name="dataType"/>
    <iact:actionData xml:id="d18">
      <inkml:trace xmlns:inkml="http://www.w3.org/2003/InkML" xml:id="stk18" contextRef="#ctx0" brushRef="#br0">11077 16722 0,'18'0'80,"52"35"-70,1-35-3,17 18 1,36-18-1,-19 0 2,54 0-3,-18 0 6,18 0-6,-18 0 0,0 0 2,18 17 1,-35 1-1,-54-18 0,18 35 0,-35-35 0,0 0 1,18 0-1,-36 0 0,0 0 0,0 0 0,18 0-1,0 0 19,-35 0-4,35 0-14,-18 0 0,53 0 0,1 0 0,-1 0-1,70 0 1,-34 0 0,-36 0 1,0 0-1,-17 0-1,-36 0 1,0 0 0,-17 0 1,0 0 58,35 0-53,-36 0-5,36 0-1,-35 0-2,52 0 1,-17 0 1,0 0 0,-35 0-1,0 0 1,-1 0 1,1-18 38,-1 18 12,1 0-50,0 0 0,17 0-3,0 0 2,18 0 0,-35 0 9</inkml:trace>
    </iact:actionData>
  </iact:action>
  <iact:action type="add" startTime="150252">
    <iact:property name="dataType"/>
    <iact:actionData xml:id="d19">
      <inkml:trace xmlns:inkml="http://www.w3.org/2003/InkML" xml:id="stk19" contextRef="#ctx0" brushRef="#br0">16528 16616 0,'17'0'155,"1"0"-149,17-18 4,36 18-6,-18-17 5,0 17-1,17 0 0,1 0 0,17 0 0,0 0-1,-35 0 2,0 0-1,35 0 1,-35 0-3,35 0 4,-53 0-3,18 0 2,18 0-1,-36 0 1,18 0-3,18 0 4,-1 0-4,-17 0 3,35 0-2,-35 0 5,35 0-9,-17 0 6,17 0-1,-35 0 0,0 0-1,35 0 1,18 0 0,-53 0 0,0 0 1,0 0-1,35 0 1,-53 0-2,1 0 2,17 0-2,-36 0 2,36 0-3,-35 0 4,17 0-4,0 0 5,-17 0 4,17 0-9,-17 0 11,17 0-9,-17 0-1,17 0 2,-17 0-1,17 0 1,18 0-1,-36 0-1,36 0 0,-35 0 2,35 0-1,-18 0-1,1 0 2,-1 0 0,18 0 0,-18 0-3,18 0 4,-18 0-4,0 0 6,71 0 3,-53 0-10,-18 0 5,54 0-4,-19 0 4,-17 0-4,35 0 2,-17 0-1,-18 0 1,17 0 0,-17 0 1,-17 0-2,16 0 1,-34 0 1,17 0-1,-17 0 8,0 0-8,-1 0 0,19 0 8,-19 0-4,19 0 4,-19 0-13,54 0 13,-36 0-6,18 0-3,17 0 0,1 17 2,-53 1-1,52-18 0,-17 0 0,-18 17 1,18-17-1,-17 0-1,-19 0 0,19 0 2,16 0 0,-16 0 6,-19 0-7,19 0 0,-19 0 2,1 0-4,17 0 3,18 0-3,-35 0 4,-1 0-2,19 0 1,-1 0-2,18 0 2,0 0-3,-18 0 1,18 0 2,-35 0-1,17 18 0,0-18-1,-17 0 10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3:18:17.4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41">
    <iact:property name="dataType"/>
    <iact:actionData xml:id="d0">
      <inkml:trace xmlns:inkml="http://www.w3.org/2003/InkML" xml:id="stk0" contextRef="#ctx0" brushRef="#br0">9349 1764 0,'35'0'150,"53"0"-142,-17 18 0,17-18 1,0 0-3,-17 0 3,17 17-2,-18-17 3,-34 35-3,-1-35 6,0 0-10,-17 0 13,-1 0-8,1 0 32,35 0-33,-18 18 10,-17-18-9,17 0 0,18 0 1,-35 0 7,-1 0-9,1 18 8</inkml:trace>
    </iact:actionData>
  </iact:action>
  <iact:action type="add" startTime="5898">
    <iact:property name="dataType"/>
    <iact:actionData xml:id="d1">
      <inkml:trace xmlns:inkml="http://www.w3.org/2003/InkML" xml:id="stk1" contextRef="#ctx0" brushRef="#br0">12347 1852 0,'71'0'119,"17"0"-110,35 0-3,-34 0 2,87 0-1,-53 0 1,-34 0 0,34 0 1,18 0-1,-88 0 1,35 0-2,1 0 2,-19 0-2,1 0 2,-18 0-2,-18 0 2,-17 0-3,-1 0 4,1 0 20,-1 0-5,19 0-2,17 18-15,-18-18 0,0 17 0,36 1 1,-1-18-1,-52 18 0,35-18 0,17 0-1,-52 0 3,0 0-4,35 0 5,-18 0-6,18 0 5,-18 0-4,0 0 4,-17 0 5</inkml:trace>
    </iact:actionData>
  </iact:action>
  <iact:action type="add" startTime="18279">
    <iact:property name="dataType"/>
    <iact:actionData xml:id="d2">
      <inkml:trace xmlns:inkml="http://www.w3.org/2003/InkML" xml:id="stk2" contextRef="#ctx0" brushRef="#br0">14164 5468 0,'-18'0'199,"-17"0"-189,17 0-4,-17 0 1,-18 0 1,36 0 3,-89-18-6,88 1 3,-17 17 0,-36-36 0,54 36 0,17-17 0,-36-1 0,19 18 0,-1 0 8,0-17-8,1-1 0,-1-17 1,18 17-2,-17-17 3,-1 17-4,0-17 4,18 17-5,-35 1 6,0-36-6,-1 17 5,19 1-3,-36 0 2,35 35-3,-17-35 3,0-1-2,17 19 2,-35-19-1,53 19 0,-35-1 0,17 18 0,1-18 7,-1 1 3,18-19 6,0 19-16,0-1 9,0-17-9,-35 0 0,35-1-1,-18 1-1,18 0 10,0 17-7,-18-35-1,18 36 0,0-1 0,0-17 8,0 17-9,0-35 9,0 18 2,0-18-11,0 0 10,0 35-10,0-35 2,0 36-3,0-1 4,0-35-3,0 36 2,0-36-2,0 17 1,18-34-1,-18 35 3,0-1-2,18-17 0,-18 18-1,17-18 1,-17 18 0,18-36 0,17 36 0,-35-18 0,18-17 0,-18 17 0,18 17-1,-1-34 2,1 17-1,-1 18 0,1-18 0,0 18 0,-18-18 1,35 0-2,-35 35 3,0 0-5,18-17 6,-1 0-5,1 0 3,0 17-2,-18 0 2,0-35 6,17 53-7,-17-17 8,18-1-8,-1-17 1,1 0-2,0 17 2,52-35-2,-52 18 10,17-18-10,-17 35 1,17-17 2,0 0-4,-35-1 4,18 36-5,35-53 6,-53 36-4,18-1 2,-1 0 8,19 1-12,-19-1 11,1 18 16,-1 0-24,1 0 17,0 0 7,-1 0-9,1 0-14,0 0-3,35 0 11,-53 18-8,17-18 5,18 0-5,-35 17-1,36 19 0,-1-36 0,-35 17 0,18 1 1,17 0-2,0 17 10,-17-17 0,-18-1-11,17-17 3,1 36-2,-18-19 2,35 18-2,-35-17 1,18 0 0,0 17 2,-18-17-5,17 17 6,-17-17-5,18-1 4,0 18-3,17 1 5,-35-1-9,18-17 5,-1-1 0,18 54 0,-35-36 8,18-17-9,0-1 2,-18 36 8,35-17-11,-35-19 12,18 36-12,-18-18 3,0-17 7,0 0-8,0-1 2,0 1-4,0 0 4,0 17-4,0-17 4,0-1-4,0 36 1,0-35 1,0 35 0,0-36 0,0 19 0,0-1 1,0-18-2,0 19 3,0-1-3,0-17 0,0-1 1,0 1 1,0 35-3,0-35 2,-18-1 0,18 18 0,0-17 0,0 17 1,0-17-2,0 0 4,-18 35 7,18-36 2,0 18-9,-17 1 11,17-19-6,0 19-8,0-19 0,0 1 0,0 17 0,-18-17 15,18 17-21,0-17 5,-18 17 1,18-17 1,-17-1-2,17 19 10,0-19-9,0 1 10,0 17-13,-35-17 5,35-1 6,-18 36-10,18-35 11,-18 17-10,18-17 9,-17 17-8,17-17-1,0-1 1,-18 19 2,18-19-3,0 1 1,-18 0-1,18-1 2,0 1-2,0 0 2,0 17 7,0-18-7,-17 1 8,17 17 30,0-17-15,0 0-25,0-1 8,0 1-6,0 0 8,0 17 15,0-17-5,0-1-5,0 18-13,0-17 35,0 0-11,-36-1-25,19 19 0,-1-1 16,0-17 0,1-1 49,-18 1-50,17-18 65,0 17-79,1-17-1,-1 0 1,-17 18-3,17-18 5,-35 18-6,36-18 4,-1 0-2,0 0 2,1 0-2,-1 0 66,0 17-41</inkml:trace>
    </iact:actionData>
  </iact:action>
  <iact:action type="add" startTime="24365">
    <iact:property name="dataType"/>
    <iact:actionData xml:id="d3">
      <inkml:trace xmlns:inkml="http://www.w3.org/2003/InkML" xml:id="stk3" contextRef="#ctx0" brushRef="#br0">18538 5221 0,'-17'0'13,"-1"0"-8,-17 0 6,-18 0-3,35 0 7,1 0-7,-1 0-1,-17 0 1,17-18-1,1 1 2,-19-18-1,19 35 0,-1-53 0,-17 0 0,-1-18 1,19-17-2,-19 17 3,1 1-5,-53-36 6,70 0-6,-35 18 7,18 0-7,-18-53 5,18 70-3,0-35 0,-36-35 1,54 53 0,-1 0 0,-17-53 0,17 88 1,18-53-1,0 18-1,0 0 2,0-1-1,0 1 0,0-35 1,0 34-2,18-34 1,-1 17 0,19-17 1,16 52-3,-34-35 4,17 18-3,1 35 2,-19-17-2,19-1 1,-1 18-1,-18 18 2,19 0-3,-19 17 4,19 0-4,-1 18 5,18 0-5,-18 0 2,18 0 0,18 0 0,17 0 0,-35 0 0,17 36 0,1-1 0,-36 0 1,18 53-3,0 1 3,17 69 0,19 19-2,-36-19 1,70 89 1,-35-70-2,18 105 3,-35-106-4,-1 36 4,-70-36-4,18-17 4,-18 18-4,0-54 4,0-35-3,-18 18 2,-35-18-2,0 53 1,0-17 0,1-1 0,16 1 0,19-1-1,-1-52 2,18 17-2,0-35 2,-35 0-2,35-35 50,35-18-40,-35-36-11,0-34 3,0 17 6,0 35-7,0-17 25,0 17-26</inkml:trace>
    </iact:actionData>
  </iact:action>
  <iact:action type="add" startTime="25788">
    <iact:property name="dataType"/>
    <iact:actionData xml:id="d4">
      <inkml:trace xmlns:inkml="http://www.w3.org/2003/InkML" xml:id="stk4" contextRef="#ctx0" brushRef="#br0">21167 4921 0,'0'18'14,"-18"0"12,-35-18 452,53-18-469,-18 18-2,-17-35 1,0-1 0,-18 1 0,18 0-2,-1 35 4,-34-71-3,35 54 1,-36-19-1,53 1 2,-17 17-1,-18-17 1,18 0-2,17 35 1,-17-35 0,17-18 0,1 17 0,-19-17 1,19 18 0,-18-71-1,17 89 0,0-54-1,-35-35 4,36 53-7,-1 36 5,0-54-1,-17 36 2,35 0-5,0 17 5,0-35-2,0 18-1,0 0 0,0-1 0,0 1 2,0-36-2,0 36 2,0-35-1,0 52 0,0-35 0,0 35-1,0-35 2,0 18-2,0 0 1,0 0 2,0-18-4,0 0 4,0 18-3,35-36 3,1 18-4,-1 0 5,-17 0-6,35-17 4,-18 34-2,-18 19 3,1-36-4,17 35 4,-17 1-4,0-19 2,-1 36 0,19-35 1,-19 17-1,71-35-1,-70 36 1,35-1 0,-18 1 0,1 17 1,-19-18-2,36 0 1,-35 18 2,17-35-4,18 17 4,-18 18 13,-17 0-14,-1 0 7,19 0-1,-1 0-9,0 18 11,-17 0-10,0-1 2,-1 19-1,18 16-1,1 1 2,-19-17-1,36 52 0,-35-53 0,53 89 0,-54-89 1,54 71-3,-36-18 4,18-18-3,-35-17 2,-1 18-2,1-36 2,17 18-3,0 18 5,-35-1-5,36-17 3,-19-18-1,1 36-1,0 0 1,-18-19-1,35 19 1,-18 0 1,-17-19-2,0 1 1,18 18 0,-18 17 0,18-17 0,-18 17 0,35 18 0,-35-36 8,18 1-7,-18-36 6,0-17-5,0-1-3,0 1 1,0 0 9,0 17-11,0-17 3,0 17-2,0 0 1,-18 36 1,0-54-2,-52 89 2,52-53-2,-35-18 1,18 1 0,17-1 8,1-35 146</inkml:trace>
    </iact:actionData>
  </iact:action>
  <iact:action type="add" startTime="37153">
    <iact:property name="dataType"/>
    <iact:actionData xml:id="d5">
      <inkml:trace xmlns:inkml="http://www.w3.org/2003/InkML" xml:id="stk5" contextRef="#ctx0" brushRef="#br0">17251 8484 0,'35'0'143,"18"0"-135,35 0 0,-17 0-1,17 0 3,-17 0-4,17 0 3,0 0-2,-18-17 2,1 17-3,17-18 4,0 18-3,-17-35 3,17 35-4,-17-18 2,-1 18-1,-17-18 1,35 18 1,-35 0-2,35 0 1,-35 0 1,-17 0-2,17 0 2,0 0-1,-1 0 0,-16 0 1,17 0-2,0 0 3,-1 0-4,-16 0 2,34 0-1,-52 0 4,35 0-6,17 0 5,-34 0-2,52 0-1,-35 0 0,17 0 0,-34 0 2,34 0 0,1 0-1,-36 0 0,0 0-1,36 0 2,-36 0-1,0 0 0,18 0 1,18 0-2,-36 0 1,18 0-1,18 0 2,-18 0-1,-1 0 2,19-17-3,-18 17 3,0 0-5,0 0 5,17 0-5,1 0 7,-53 0-6,52 0 3,1 0-3,-54 0 3,36 0-2,-35 0 1,52 0 0,-17 0-1,0 0 2,0 0-1,35 0 0,1 0 0,34 0 1,36 0-1,-71 0 4,0 0-7,0 0 2,-35 0 0,35 0 2,-35 0-3,18 0 4,-1 0-3,-17 0 3,0 0-5,0 0 5,-18 0-4,1 0 5,17 0-6,0 0 4,-36 0-1,54 0 0,-1 0 0,-17 0 0,35 0 0,18 0 0,-18 0 0,-35 0-1,0 0 2,18 0-2,-53 0 2,17 0 111,-18 0-95,19 0 86,-19 0-95,1 0-7,0 0-3,-1 0 10,1 0-8,0 0 1,17 0 14,-18 0-14,1 0-2,17 0 1,-17 0 18</inkml:trace>
    </iact:actionData>
  </iact:action>
  <iact:action type="add" startTime="41242">
    <iact:property name="dataType"/>
    <iact:actionData xml:id="d6">
      <inkml:trace xmlns:inkml="http://www.w3.org/2003/InkML" xml:id="stk6" contextRef="#ctx0" brushRef="#br0">14870 8925 0,'-18'18'9,"18"0"8,-18-1-11,-17-17 8,35 18 2,-35-1 0,17 1-7,0-18 9,1 18-11,-36-1 2,18 19-4,17-19 7,-17-17-8,-18 0 5,18 18-2,17 17 4,-17-17-3,-1-18-3,19 17 4,-1-17-2,-17 0 2,17 0-2,-17 0 10,17 0-10,1 0 3,-36 36-2,35-36-1,-17 0 1,-36 0-1,-17 0 2,0 0-1,0 0 1,-1 0-2,1 0 4,0 0-6,-35 0 4,17 0-3,-18-36 4,36-16-3,17 34 2,-87 0-3,52-35 4,18 0-4,-71 1 2,88 16 1,1 19 5,-36-54-11,53 36 2,-35-18 4,17 18 0,36 17-1,0-17 0,0-1 0,17 19-1,-17-19 2,17 19-2,-17-18 4,17 17-5,-17-17 4,-1-18-4,19 17 5,17-16-7,-18 16 6,-17-17-3,17 0 3,1 1-3,17-19-1,0 0 3,0 18-1,0-17-1,0-18 3,0 0-4,0 17 4,0-17-4,0 17 3,0 36-1,0-53 1,17 35-1,19-35-1,-19 52 2,36-52-1,-35 35 1,35-17-3,-18 34 4,18-16-3,0-1 2,0 0-3,-18 0 4,18 0-5,0 35 4,53-70-2,-1 0 1,-87 70 0,88-52 0,0 17 0,-36 0 0,36 0 0,-35 0 0,35 18 0,-71-1 1,71 1-2,-36 0 3,1 17-3,-36 1 0,18-1 2,35-17-2,-53 35 2,1-18-1,17 18 1,-18-18-2,35 18 2,-17 0-3,-17 0 2,52 0 1,-18 0-1,1 0 0,17 0-1,0 0 2,-17 0-1,-36 0 0,36 0 0,-18 0 0,-36 0 0,36 0 0,0 18 0,-18 0 2,1-1-4,-1 1 3,18 17-2,0-17 2,-53-1-3,35 19 5,0-1-5,-17-35 5,0 35-6,35 18 5,-36-17-5,36 34 5,-35-52-4,17 88 2,18-36 0,-35-35 1,35 54-1,-18-37 0,0 1 0,0 0 0,-17-17 0,35 17 0,-35-1 0,-18-16 0,17 52 0,18-53 0,-17-17 0,0 52-1,-1-34 2,19 34-1,-19-17 1,1-35-3,0 35 4,17 0-4,-18 17 6,-17-35-9,18 18 6,17 18-1,-35-1 0,18 1-1,-18-36 1,18 36 1,-18-1-2,0 1 2,17-36-2,-17 18 1,36 0 1,-36 0-1,0-18 0,0-17 0,0 17 0,0-17 1,0-1-1,0 1 2,0 17-3,0-17 1,0 0 9,0 17-10,0-17 7,0 17-5,0-18 9,0 1-13,0 0 6,0-1 3,-18 19-7,0-36 3,1 17-3,17 1 1,-18 0 0,0-1 0,1 1 0,-19 0-1,19-1 3,-18 1-3,-1-1 3,-17 1-3,18 0 2,-18 17-3,0-35 4,0 18-5,0 17 5,18-17-3,-18-1 1,-17 18 0,34-17 1,19-18-2,-1 18 1,-35-18 0,0 35 8,36-17-8,-1-18 3,-35 17-7,35-17 5,-34 18-1,16-18 8,-34 35-8,34-35-1,19 0 3,-18 0-4,-1 0 4,1 18-3,0-18 2,17 17 22,-35-17 420</inkml:trace>
    </iact:actionData>
  </iact:action>
  <iact:action type="add" startTime="49852">
    <iact:property name="dataType"/>
    <iact:actionData xml:id="d7">
      <inkml:trace xmlns:inkml="http://www.w3.org/2003/InkML" xml:id="stk7" contextRef="#ctx0" brushRef="#br0">17533 8572 0,'-18'0'24,"18"-17"39,-17 17-54,-36-18 7,35 1-9,1 17 2,-36-36-2,53 19 2,-71 17 0,36-53-3,-18 17 3,-53-16-1,53-1 2,18 0-4,-18 0 4,18 18-4,-1-1 3,19 19-3,17-1 4,0-35-2,-18 35-1,18-52 0,0 17 2,0 18-1,0-1 0,0-17 0,0 18 0,0 0 0,0-36 0,18 36 0,-18-18 0,0 0 0,17-17 1,1 52-2,0-35 0,17 0 3,0 0-4,18-17 4,-18 34-4,1 1 4,17-18-4,17 18 4,36-36-4,0 19 2,0-19 0,70 0-1,-35 18 2,-17-35-2,34 18 2,-16 17-2,-19-35 2,0 52-1,-17 1 0,0-18 15,18 18-22,17 35 0,17 0 6,19 0 2,-36 0 0,88 0-2,18 0 3,-17 0-4,-1 0 4,-18 0-5,-16 0 7,-37 0-8,36 0 7,0 0-6,-53 0 6,18 18-4,18 17-1,-54 0 3,-17-17 3,-53-1-8,17 1 5,1 17-1,-53-17-1,17 0 1,35 34-1,-34-16 2,-19-1-1,54 36 1,-36-19-1,53 54 1,1-17-5,-37-54 6,19 18-2,35 35 1,-71-70-3,0-1 5,-17 1-6,0 17 6,-18 0-5,17 1 2,-17-19-1,18 19 1,-18-19 1,18 36-1,-18-35 9,17-1-11,-17 1 2,0 17 0,0 1 2,0-19-3,0 19 1,0-1 0,0 0 0,0 36 1,-35-54-3,0 19 3,-18 16-2,35-16 3,-35-1-3,-17 18 2,17-18-2,-35-17 1,-1 35 0,72-36-1,-54 1 2,18 17-1,-53-17 0,89-18 3,-71 18-6,17-1 3,18-17 7,35 0-5,-17 18-3,18-18 24,-1 0 258,0 18-232,1-18-33</inkml:trace>
    </iact:actionData>
  </iact:action>
  <iact:action type="add" startTime="53568">
    <iact:property name="dataType"/>
    <iact:actionData xml:id="d8">
      <inkml:trace xmlns:inkml="http://www.w3.org/2003/InkML" xml:id="stk8" contextRef="#ctx0" brushRef="#br0">3210 13370 0,'-35'0'12,"0"0"-3,17 0-1,-17 0 0,0-17 0,-1-1 10,19 18-12,52-18 197,-17 1-195,52 17-2,-35 0 4,-17 0-3,0 0 4,17 0-7,0 0 12,-17 0-8,-1 0 0,36 0 1,0 0-2,0 0 2,35 0-2,1 0 1,16 17 0,-34-17-1,-18 0 2,17 0-1,-17 0 1,-17 0-2,-19 0 2,1 0-3,0 0 6,-1 0 3,1 0-1,17 0 1,0 0-6,1 0-1,17 0 0,17 0 0,-35 0 1,1 0-2,17 0 2,-36 0 0,36 0-3,-35 0 2,35 0 0,-18 0 0,0 0 1,18 0-2,18 0 2,-1 0-2,-17 0 2,0 0-2,35 0 2,1 0-2,-1 0 2,0 0-2,35 0 1,-52 0-1,17 0 1,0 0 1,1 0-1,34 0 0,-52 0 0,-19 0 0,19 0-1,-36 0 1,1 0 0,-1 0 1,0 0-2,0 0 21,1 0-14,-1-17 9,-17 17-14,-1 0 7,19-18-10,-19 18 3,18 0-1,-17 0 0,0 0 0,17 0 0,0 0 0,1 0 0,16 0-1,-34 0 2,35 0-1,0 0 0,-35 0 0,35 0 0,-1 0 0,-16 0 0,-1 0 2,-17 0-5,17 0 12</inkml:trace>
    </iact:actionData>
  </iact:action>
  <iact:action type="add" startTime="60578">
    <iact:property name="dataType"/>
    <iact:actionData xml:id="d9">
      <inkml:trace xmlns:inkml="http://www.w3.org/2003/InkML" xml:id="stk9" contextRef="#ctx0" brushRef="#br0">7461 13229 0,'18'-17'152,"0"-1"-143,17 18-3,18 0 11,-36 0-8,1 0-3,35 0 2,-35 0 1,34 0-2,-34 0 3,35 0-3,-18 0 2,1 0-2,16 0 3,1 0-5,-17 0 5,17 0-4,17 0 4,1 0-3,-18 0 0,0 0 2,17 0-2,-17 0 2,18 0-1,-36 0-1,18 0 1,0 0 3,0 0-5,-18 0 1,0 0 1,18 0 1,-18 0-2,18 0 1,-17 0 0,-1 0 0,-18 0 1,19 0 0,-19 0-2,19 0 2,-19 0-3,19 0 4,-19 0-4,18 0 3,-17 0-2,17 0 3,-17 0-4,0 0 3,17 0 7,-17 0 8,-1 0-17,1 0 2,0 0-1,-1 0-1,1 0 1,-1 0 1,19 0-2,-1 0 2,-17 0-3,-1 0 4,19 0-3,-1 0 3,0 0-3,-17 0 2,-1 0-3,19 0 2,-1 0-1,-17 0 3,-1 0-3,18 0 1,1 0 0,-1 0 1,-17 0-1,35 0-2,-18 0 2,-17 0 0,17 0 0,0 0 0,0 0 1,18 0-1,0 0 8,-35 0-7,-1 0-2,19 0 3,-1 0 12,0 0-11,-17 0 4,17 0-9,0 0 3,18 0-2,-17 0 9,17 0-8,-36 0 0,19 0 0,-19 0 0,36 0 0,-18 0 0,1 0 1,-19 0 0,19 0-2,-1 0 2,0 0-2,0 0 2,1 0-2,-19 0 2,19 0-3,-19 0 5,18 0-5,1 0 4,-1 0-5,36 0 7,-36 0-8,0 0 4,36 0 1,-18 0-2,35 0 0,-53 0 2,0 0-1,36 0 0,-1 0 0,-52 0 1,53 0-2,-36 0 2,0 0-1,18 0-1,-35 0 1,17 0 0,0 0 1,-17 0-2,0 0 3,-1 0-4,1 0 4,0 0-4,-1 0 4,18 0-4,-17 0 4,17 0 5,1 18-8,-1-18 1,0 0 0,18 17 1,-35-17-2,52 0 2,-34 0-2,-1 0 2,0 0-2,36 0 1,-1 0 9,-17 0-1,0 0 0,-35 0-7,-1 0-2,36 0 3,-35 0-5,35 0 5,-18 0-4,0 0 3,18 0-2,0 0 0,0 0 2,-18 0-1,36 0-1,-18 0 3,-18 0-3,53 0 1,-17 0 1,-18 0-2,17 0 1,-17 0 0,18 0 0,-36 0-1,0 0 3,36 0-3,-53 0 2,35 0-2,-18 0 2,18 0-2,0 0 3,0 0-4,-1 0 4,19 0-4,17 0 3,-17 0-2,-36 0 5,18 0-7,18 0 2,-19 0 1,1 0 0,0 0 0,0 0 0,0 0 0,18 0 0,17 0 0,-18 0 1,19 0-1,-54 0 0,53 0 0,-17 0-1,-1 0 3,-35 0-4,18 0 4,18 0-3,-18 0 3,-18 0-6,36 0 7,-18 0-6,-18 0 6,35 0-5,19 35 2,-54-35-1,18 18 2,17-18-1,-52 0 1,0 0-2,-1 0 11</inkml:trace>
    </iact:actionData>
  </iact:action>
  <iact:action type="add" startTime="66517">
    <iact:property name="dataType"/>
    <iact:actionData xml:id="d10">
      <inkml:trace xmlns:inkml="http://www.w3.org/2003/InkML" xml:id="stk10" contextRef="#ctx0" brushRef="#br0">2893 14693 0,'17'0'150,"19"0"-133,-19 0-9,54 0 0,-36 0 0,18 0 1,-35-17-2,35 17 1,-18-18 0,0 18 0,0 0 0,-17 0 1,17 0-2,-17 0 5,17 0-8,-17 0 7,0 0-6,-1 0 5,36-35-3,18 35 10,-18 0-1,-36 0-9,36 0 1,-18 0-1,1 0 2,87 0 8,-70 0-10,0 0 1,-18 0-2,1 0 5,-1 0-6,18-18 6,-18 18 4,18 0-8,-35 0 9,17 0-6,-17 0-4,34 0 3,-16 0 8,-19 0-11,19 0 2,17 0 0,-18 0 8,18 0-8,-36 0 1,19 0 0,-19 0-2,36 0 1,-35 0 1,-1 0-2,19 0 1,-19 0 0,1 0 8,17 0-5,-17 0 10,17-18-11,-17 18 12,0 0-14,17 0 8,-18 0-8,1 0 33,17 0-34,-17 0 9,0 0-9,17 0 2,-17 0-2,17 0 2,0 0-3,0 0 4,18 0-3,0 0 2,-35 0-2,35 0 3,-18 0-4,-17 0 2,-1 0-1,1 0 1,35 0 9,0 0-1,-36 0-7,36 0-2,-35 0 2,35 0-1,0 0-1,-18 0 1,0 0 1,18 0-1,-35 0 0,35 0-1,-18 0 2,18 0-1,0 0 2,-18 0-3,1 0 2,-1 0-3,18 0 3,-18 0-3,18 0 2,-18 0 0,18 0 1,18 0-2,-1 0 1,-35 0-1,36 0 2,17 0-2,-17 0 3,17 0-2,0-17 0,-17 17 0,17 0-2,35 0 3,1 0-1,-36 0 1,0 0-2,36 0 2,-36 0-2,35 0 2,19 0-2,-54 0 4,0 0-6,-18 0 6,19 0-6,-1 0 5,0 0-3,-35 0 2,18 0-2,17 0 0,0 0 1,-18 0 1,19 0-2,-1 0 1,-53 0 1,36 0-2,-1 0 1,1 0 1,-54 0-1,36 0 0,-17 0 0,17 0 0,-36 0 1,1 0-2,-1 0 25</inkml:trace>
    </iact:actionData>
  </iact:action>
  <iact:action type="add" startTime="74114">
    <iact:property name="dataType"/>
    <iact:actionData xml:id="d11">
      <inkml:trace xmlns:inkml="http://www.w3.org/2003/InkML" xml:id="stk11" contextRef="#ctx0" brushRef="#br0">10319 14746 0,'17'0'16,"54"0"-10,17 0 0,18-18 3,-18 18-1,36-17 2,52-18-4,-53-1 2,54 36 1,-18-17-2,-1-19 1,19 1 0,-1 17 0,-17 18 0,17-35 0,-35 18 0,71 17 1,-71 0-2,36 0 3,-19 0-4,19 0 5,-1 0-6,0 0 6,36 0-6,-106 0 5,70 0-3,-17-36 1,0 1-1,17 17 1,-88 18 0,36 0 0,17 0 0,-17 0 1,34 0 0,36 0-3,-17 0 4,-1 0-2,0 0 0,-17 0-2,18 0 3,-36 0-1,70 0 1,-87 0-2,17 0 2,-53 0-3,36 0 3,-1 0-2,-35 0 3,89 0-4,-36 0 4,35 0-3,-52 0 1,34 0-1,-16 0 1,-19 0 0,-35 0 0,0 0 0,-17 0 1,-53 0-2,34 0 2,-34 0-1,0 0 16,17 0-15,-17 0 8,-1 0-11,1 0 3,17 0 7,-17 0-10,0 0 11,-1 0 262,-17 18-261,-17-18-12</inkml:trace>
    </iact:actionData>
  </iact:action>
  <iact:action type="add" startTime="79821">
    <iact:property name="dataType"/>
    <iact:actionData xml:id="d12">
      <inkml:trace xmlns:inkml="http://www.w3.org/2003/InkML" xml:id="stk12" contextRef="#ctx0" brushRef="#br0">4992 16704 0,'-35'0'45,"-1"0"-19,19 0-21,-1 0 3,-35 35 0,18-35 9,-36 0-10,1 0 10,52 0-10,-17 0 2,17 0 0,-35 0-2,18 0 1,-18 0-1,18 0 4,-36 0-6,36 0 8,-18 0-7,-18 0 2,36 0-2,0 0 4,-36 0-5,54 0 3,-54 0 0,18 0 0,18 0 0,-36 0 0,1-17 0,-1-1 0,18 0 2,-17 18-3,34-17 0,1-1 1,-35-17 0,34 17 0,-17-17 1,53 17-2,-17 18 2,-18-17-2,17-1 2,0 0-3,1 18 11,17-53-2,-18 36-6,0 17 9,18-35-12,-17 17 3,17 0-2,0-35 2,-36 36-1,36-19-1,-17 1 1,17 0 1,0 0-1,-18-1 0,18-17 9,0 36 7,0-36-22,0 35 2,0-17 6,0 17-4,0 1 5,0-19-6,18 36 7,-18-35-7,17 0 4,36-18 8,-35 53-11,0-35 2,35-18 0,-36 17 0,1 36 1,35-53-2,-18 36 10,0-18-10,-35 17 2,18 18-2,17-18 1,0-17 0,-17 17 0,17 1 1,36-1 8,-36-17-11,-17 17 5,35 1-7,0-19 6,-18 19 4,36-36-6,-54 53 1,1-18-1,-1 18-1,36-18 2,-17 1-1,-1 17 0,18-18-1,-18 1 2,18 17-2,-18 0 1,1-18 0,-1 0 1,18 18 8,-53-17-9,17-1 1,1 18-3,17 0 4,-17 0-3,0 0 2,17 0-3,0 0 5,36-18-6,-54 18 5,36 0-3,18-17 0,-18 17 1,-18 0 0,53-36 0,-35 36 0,-18 0 0,18 0 0,18 0 0,-36 0 1,18 0-2,-18 0 1,36 0 0,-36 0 0,0 0 0,18 0 0,18 0 8,-53 0-7,52 0-2,-35 18 3,36 0-3,-36-1 1,-17 1-2,17-18 3,0 18-2,-17-18 10,17 17-2,-35 1-12,18 0 2,17-18 4,18 35-1,-35 0 0,17-17 0,0-1 0,-17 19-1,0-36 1,-1 17 2,1 1-2,0 0-2,-1-1 4,19 18-2,-19 1 0,1-19-1,17 19 3,-17-1 6,17 0-10,-17-17 2,-1-1 0,-17 19 0,0-1 8,36 0-8,-19-17 0,-17 0 0,18 17 0,-18-17 7,17 52-7,-17-17 16,0-18-6,0-17-10,0 0-1,0 17 2,0-18-3,0 1 5,0 17-6,0-17 5,0 0-4,0-1 5,0 19-6,0-1 3,-35 0 1,0 18-1,17-18-1,-17 1 3,17-1-1,-35 0-3,36-17 3,-1-1-2,-17 1 1,17 0 0,-17-1 1,17 1-2,-35 0 2,36 17-3,-1-17 4,0-1-3,1 1 9,-1-1-6,1-17 6,-36 0 7,35 0-15,-35 36-1,18-36 1,0 0-1,-36 17 2,36-17-1,-1 0-1,-16 18 1,-1-18 1,0 18-1,17-18 9,19 0-11,-1 0 52,0 0-42,1 0 1,-18 0-11,17 0 1,-17 0 1,17 0 1,0 0-1,-35 0 0,18 0 0,-18 0 0,18 0 0,0 0-1,-1 0 3,-16 0-3,16-18 9,19 18 16,-1 0 232,-17 0-249,17 0-5,-17 0-3,17 0 3,-17 0-4,17 0 4,1 0-4,-1 0 3</inkml:trace>
    </iact:actionData>
  </iact:action>
  <iact:action type="add" startTime="85552">
    <iact:property name="dataType"/>
    <iact:actionData xml:id="d13">
      <inkml:trace xmlns:inkml="http://www.w3.org/2003/InkML" xml:id="stk13" contextRef="#ctx0" brushRef="#br0">7232 16069 0,'35'0'102,"36"0"-93,-18 0-2,17 0 0,18 0 1,1 0 0,-1 0-1,35 0 2,-35 0-2,1 0 2,34 0-1,-52 0 2,17 0-4,0 0 3,0 0-1,0 0-1,1 0 3,17 0-4,-18 0 3,53 0-2,-71 0 3,1 0-4,-18 0 5,17 0-6,1 0 2,-18 0 2,0 0-1,17 0 0,19 0 1,-37 0-2,1 0 1,36 0 1,69 0-1,-34 0 0,-71 0-1,35 0 1,18 0 0,-18 0 0,0 0 0,-53 0 0,54 0 0,16 18 1,-34-18-2,0 0 2,17 0-2,-35 0 2,0 0-3,17 0 4,-17 0-3,-18 0 1,18 0 0,0 0-1,0 0 2,18 17-1,17-17-1,-18 0 3,19 0-3,-1 0 0,0 0 2,35 0-2,-34 0 2,34 0-1,18 0 0,-17 0 1,-36 0-1,0 0-1,18 0 3,-18 0-4,-35 0 4,0 0-3,35 0 2,-17 0-3,17 0 3,0 18-3,-17 0 4,17-18-3,35 52 2,-17-34-2,-18-18 2,36 18-1,-36-18 1,71 0-3,-53 0 2,17 0 0,-35 0 0,-17 0 0,17 0 0,-53 0 0,18 0 0,-35 0 0,17 0-1,-35 17 157</inkml:trace>
    </iact:actionData>
  </iact:action>
  <iact:action type="add" startTime="93249">
    <iact:property name="dataType"/>
    <iact:actionData xml:id="d14">
      <inkml:trace xmlns:inkml="http://www.w3.org/2003/InkML" xml:id="stk14" contextRef="#ctx0" brushRef="#br0">3298 17903 0,'18'0'215,"0"0"-205,17 0-4,0 0 5,-17 0-5,52 36 3,-34-36-2,34 17 1,-17 1 0,0-18 2,0 0-4,18 18 3,-36-18-2,18 0 1,0 35 0,0-35 0,17 18 0,1-18-1,-18 17 3,0-17-3,17 35 1,-17-17-1,35 0 2,-35-1-3,35 1 5,1 17-5,69-17 4,-34-18-3,-36 18 3,0-18-5,18 17 5,53 36-2,-71-53 0,53 18-1,-17-1 1,-1-17-1,0 18 2,36-18-2,-53 0 1,53 53 0,0-53 0,-54 0 0,54 0 0,-71 0 1,53 18 0,-35-18 0,-18 0-3,-52 0 4,70 17-3,-53-17 2,17 0-4,1 0 6,-18 0-5,17 0 5,36 0-4,-18 0 0,0 0 0,36 0 0,-1 0 3,-70 0-3,71 0 1,-89 0 0,35 0 0,19 0 1,-19 0-2,-17 0 1,0 0 0,18 0 0,-1 0 0,-17 0-1,0 0 2,18 0-2,-19 0 3,37 0-4,-54 0 5,36 0-6,-1 0 6,18 0-6,-17-17 5,17 17-3,-35-18 2,53 18-2,-36-18 2,19 1-3,-19 17 4,18-36-3,-35 19 1,0-1-1,18 1 2,17-1-2,-35 0 2,-36 1-1,36 17 0,-17-18 0,-19 18 0,19 0 0,-1 0 0,-18-35 0,1 35 0,0-18 1,-1 0-3,1 18 5,17-35-6,-17 17 5,0-17-4,17 18 3,-18-1-1,-17 0 0,36-17 0,-19 17 0,1 1 0,-18-19 0,35 1 8,-35 18-9,0-19 1,18 19-1,-18-19 2,0 19 0,0-19-2,0 19 3,18-18-4,-18-1 3,0 1-2,17-18 3,-17 35-4,0-35 4,0 1-4,0 16 3,0 19-1,0-36 0,0 0 0,0 35 0,0 1-1,0-19 2,0-34-1,-35 34 0,35 19-1,-35-36 1,17 35 1,0 1-2,1-19 1,-1 19 1,18-1-1,-18 0 0,-17 1 1,18-1-3,-19 0 4,1 1-3,-18-1 2,0 18-2,18-17 3,-18-1-4,18 18 3,-18-35-2,0 17 2,0 18-2,18-18 1,-18 18 0,-18-17 1,1 17-2,-19 0 1,1-36 0,-35 19-1,17 17 1,18 0 0,-18 0 1,0 0-2,18 0 2,0-18-1,-36 1 0,54 17-1,-54-53 4,89 53-5,-53 0 4,-18-18-4,0 18 2,-53-18-1,36 1 2,-18 17-1,-71-53 5,0 18-9,-35 35 3,36-71 0,34 71 5,-17 0-7,-17-35 3,52 17-1,-53 0 3,1-52-4,69 70 4,-16-18-3,17-17 1,-36 35 1,18-35-2,-17 35 2,53 0-2,-18 0 2,52 0-3,-69 0 4,87 0-3,18 0 3,-35 0-4,17 0 4,1 0-4,-1 17 3,36 1-2,-71 17 0,53-17 1,-53-1 1,53 1-1,-35 17 0,0-17 0,-53 70 0,70-70-1,-34 70 1,16-53 0,1 18 0,35-17 1,36-19-2,-36 18 2,17 1-1,-16-1 1,52-17-2,-36 17 2,1-17-2,17 17 2,-35 71-3,36-89 4,-19 36-5,1 35 4,0-35 0,17 18-2,-17-1 2,17 1-1,1 0 0,17-1 1,-18-17-2,18 0 1,0 0 1,0-18 14,0 18-22,0 0 0,0-35 7,0 35-2,35-18 4,-17-18-5,35-17 5,-18 36-3,36-19 2,-1-17-2,-52 0 3,53 18-4,-1 0 2,-52-18-2,70 0 4,18 35-3,-18-35 2,18 18-2,-53-18 2,17 0-2,-34 0 1,-19 0 0,1 0 0,-1 0 1,1 0 31,0 0-15,-1-18-1</inkml:trace>
    </iact:actionData>
  </iact:action>
  <iact:action type="add" startTime="96872">
    <iact:property name="dataType"/>
    <iact:actionData xml:id="d15">
      <inkml:trace xmlns:inkml="http://www.w3.org/2003/InkML" xml:id="stk15" contextRef="#ctx0" brushRef="#br0">12859 18097 0,'-36'18'2,"-87"-18"9,0 0-7,34 0 3,-52 0 2,53 0-1,-18 0 0,18-35 0,53 35 0,-18-35-1,35 17 2,1 0-1,-1 18 0,18-35 0,0-18 8,0 35-6,-18 1 8,18-18-11,0 17 7,-17-17-5,17 17-3,0 0 4,0 1-4,0-19 3,0 19-2,17-54 9,1 36-7,17 17-1,36-17 0,35-36-1,17 1 4,36 17-3,52-53-3,-52 36 4,35 34-2,-17-17 3,-1 36-3,71-36 1,35 35 0,0-35 1,-52 0-3,17-17 4,17-1-4,-52 18 3,-53 0-2,52 18 1,1 18-1,0-36 1,-36 35 2,36 0-2,-18 18 1,-36 0-3,19 0 1,-36 0 2,35 0-2,-17 0 2,17 0-1,-70 0 0,71 0 1,-19 0-2,-34 0 2,17 0-2,-17 0 3,-36 0-4,-18 0 4,-17 0-4,0 0 4,18 0-4,-1 0 4,-35 0-4,36 0 3,17 18-2,-17 0 3,17-1-4,-53 1 2,36 17 0,-1-17 2,-52-18-2,0 35-1,52 18 0,36-18 2,-18 53-2,-17-35 2,35-17-1,-18 34 1,18-34-2,-71-1 1,-17-18 1,-18 19 21,0-19-23,0 1 2,0 35-2,0-18 10,-18 18-8,-17-18-2,-18 36 1,0-18 0,18-36 1,-1 36-2,-17 0 1,-35 0 0,71-35 0,-89 35 1,53-36-2,-18 19 2,18-19-1,0 19 1,18-19-2,-53 1 3,35 17-4,-35 0 4,53-17-5,-36 17 6,0-17-6,54 0 5,-54-1-4,18 19 4,0-36-3,-35 17 1,35 1-1,-35-1 6,35 19-7,0-36 0,0 17 2,-17 1 0,-36 17-1,71-17 2,-54-18-2,-69 35 2,70-35-1,-71 18-1,53-18 1,-88 0 0,88 0 2,-70 0-5,52 0 6,-35 0-6,71 0 6,0 0-5,-71 35 5,71-35-6,-35 0 4,17 0-2,-71 0 7,19 0-10,17 0 7,-36 0-8,1 0 5,17 0 0,18 0 0,17 0 0,-17 0 1,53 0-2,-35 0 1,-1 0 2,54 0-3,-19 0 2,-52-17-2,36 17 1,16 0-1,1-18 3,18 0-4,-1 1 3,0 17-1,19 0 0,16 0 1,-17 0-3,0 0 13,53-18 106,0-53-98,18 1-22,88-36 5</inkml:trace>
    </iact:actionData>
  </iact:action>
  <iact:action type="add" startTime="99164">
    <iact:property name="dataType"/>
    <iact:actionData xml:id="d16">
      <inkml:trace xmlns:inkml="http://www.w3.org/2003/InkML" xml:id="stk16" contextRef="#ctx0" brushRef="#br0">20549 8572 0,'0'36'8,"-35"-1"-1,17-17 90,-17 17-57,17-17-24,1-1-9,-54 1 2,36 0 1,-18-1-4,-17 1 3,52-18-2,-70 17 3,-1 19-4,37-36 3,-37 0-3,-34 0 5,-53 0-5,-36 0 3,-53 0-3,-17-18 4,35-17-3,35 0 1,-17-1-1,35-34 2,18 34-1,-18-69-1,123 52 2,-35 0-1,53 17 0,-17-16 0,35 16-1,35 1 1,-18 17 2,-17-35-4,17 18 4,0-18-4,1 18 4,-19-36-4,19 36 4,-1-18-4,-17-35 4,17 35-4,-17-35 3,0 35-2,35 0 0,0 0 2,0-17-1,0 17 0,0-18 0,0 36 0,0-18 0,53-18 0,-18 36 1,88-53-1,-17 17-1,53-17 2,-18 18-1,88-54 1,-88 36-3,71-18 5,0 71-5,-18-71 3,106 18-3,-71 53 4,36 17-4,34 18 6,19 0-8,-18 0 4,53 0 1,-89 0-2,71 53 2,-52 0-1,-37 17 0,-34-17 0,-18 18 0,-35-1 1,53 18 2,-107-35-7,19 18 3,-1 17 1,-17-17 0,-35-36 0,17 18 1,-53-18-2,-35 0 2,35-17-1,1 53 1,-19-1-3,-17-17 3,53 53-3,-53-35 5,53 17-5,-53-18 4,0 18-4,36-17 4,-36 0-3,0-19 1,0 1-1,0 0 1,0 0 1,0-35-1,0 17 0,-36 36 0,-17-18 0,18 0-1,-18-1 3,-17 1-3,-19 0 1,1 18-1,-18-18 3,-17 0-3,-36 0 2,-70 52-2,141-69 2,-53 34-2,-36-52 2,54 0-3,34-1 4,-34 36-3,17-53 1,53 18-1,0-18 1,18 0 0,-36 17 0,54-17 7,-36 0-6,0 18-1,18-18 0,-18 0 1,-18 35-2,18-35 2,-17 18 0,-18 0-3,35-1 4,0-17-4,17 18 16,19-18-16,-1 0 63,1 0-52</inkml:trace>
    </iact:actionData>
  </iact:action>
  <iact:action type="add" startTime="105624">
    <iact:property name="dataType"/>
    <iact:actionData xml:id="d17">
      <inkml:trace xmlns:inkml="http://www.w3.org/2003/InkML" xml:id="stk17" contextRef="#ctx0" brushRef="#br0">21731 18415 0,'-18'0'13,"1"0"-3,-18 0-4,-18 0 4,-36 0-3,54 0 1,-53 0 1,17 0-3,1 0 3,35 0-2,-1-18 1,-17-17 0,18 17 1,17 1-2,18-1 2,0-17-1,-17 0 0,-18-1-1,35 1 2,0-18-1,0 35 0,0-52 0,-18 35 1,18-18-2,0 0 2,0 0-2,0-18 2,0-17-3,70 0 2,1-18 0,52-17 0,-17 52 1,71-88-1,-1 54 0,36-19 0,35 36 0,17-53-1,54 17 2,-54 1-1,54-1 0,-71 18-1,17 18 4,19-35-4,-107 17 1,53 18-1,-17 35 2,-71 18-3,71-18 5,-53 35-4,17-35 2,36 53-3,-36 0 3,36 0-2,17 0 2,0 0-2,71 0 2,-71 0-2,1 0 0,-1 0 1,36 0 1,-18 0 0,-53 0-3,0 53 4,53 18-3,-18 34 1,-35-69 0,-71 34 2,-17-17-4,18 35 5,-36-17-7,-35-18 6,0 0-4,-18 17 4,-17-52-4,17 35 5,53 53-5,-88-89 3,88 72-2,-70-19 0,35 18 1,-18-17 1,36 70-1,-36-35 0,0-18 0,18 18-1,-35-18 2,17 18 0,-35-53-1,0-18 1,0 18 4,0-18-12,0-17 7,-53 17 1,18 0-1,-71-17-2,18 17 5,-71-17-6,0 35 5,-52 0-3,-1-18 3,-17 71-5,35-71 5,-36 36-4,19-18 5,-1 17-6,53-17 3,-52 18 1,-36-36-1,17 53 0,-17-70 0,36-1-1,-19 54 1,-17-36 1,18-35-1,0 18 0,-36-18 0,18 0 1,53 0-2,-53 0 3,18 0-5,-36 0 6,36 0-5,18 0 3,16 0-2,37 0 3,-19 0-5,36 0 4,-18 0 0,18 0 0,53 0-3,-18 35 2,-17-17 0,52-18 0,18 17 0,0-17 1,-17 0-2,35 0 3,-1 0-3,-17 0 0,36 0 9,-1 0-8,1 0-1,-1 0 2,0 0-2,-17 0 2,0 0-1,-36 0 1,18 0-2,0 0 1,-53 0 0,-17 0 1,35 0-3,35 0 4,-35 0-3,17 0 1,1-17 1,17 17-3,0-18 5,-35 1 3,52 17-12,19 0 3,17-18 220,0 0-210,0 1 74,0-19-65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2:32:57.5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450">
    <iact:property name="dataType"/>
    <iact:actionData xml:id="d0">
      <inkml:trace xmlns:inkml="http://www.w3.org/2003/InkML" xml:id="stk0" contextRef="#ctx0" brushRef="#br0">2699 6862 0,'35'-36'133,"36"36"-122,17-17-5,-35 17 4,53-18-5,-18 18 6,0 0-6,0 0 5,0 0-3,0 0 0,18 0 2,-17 0-2,16 0 2,1 0-2,-18 0 1,1 0 1,-1 0-1,-18 0-1,1 0 3,-36 0-4,18 0 4,-18 0-4,-17 0 4,0 0-3,-1 0 4,19 0 5,-19 0-12,1 0 8,52 0-7,-17 0 4,35 0-3,1 0 5,34 0-6,1 0 8,-54 0-10,36 18 6,-35-18 0,-1 0-2,-52 0 1,35 0 0,17 0-1,-52 0 2,52 17-1,19-17-1,-19 0 1,36 0 0,-18 0 1,-17 0-1,52 0 1,-70 0-2,71 0 3,-36 0-5,0 0 7,0 0-7,36 0 4,-36 0-3,35 0 2,-34 0 1,-19 18-1,1-18 0,-36 18 0,0-18 0,-17 0 0</inkml:trace>
    </iact:actionData>
  </iact:action>
  <iact:action type="add" startTime="4042">
    <iact:property name="dataType"/>
    <iact:actionData xml:id="d1">
      <inkml:trace xmlns:inkml="http://www.w3.org/2003/InkML" xml:id="stk1" contextRef="#ctx0" brushRef="#br0">9631 6967 0,'53'0'87,"-36"0"-82,54 0 3,-1 0 1,19 0 0,-1 0-1,0 0-1,0 0 1,36 0 1,-36 0-1,0 0-1,-17 0 2,17 0-2,-18 0 3,19 0-4,-1 0 4,0 0-4,0 0 2,36 0 0,-36 0 0,0 0 1,36 0-1,52 0-1,-53 0 1,1 0 0,52 0 0,-35 0 0,18 0 0,18 0 0,-1 0 0,-70 0 1,17 0-1,1 0 1,-36 0-2,-18 0 2,1 0-2,-18 0 3,-18 0-5,18 0 5,-18 0-3,36 0 2,-18 0-2,35 0 1,-53 0 0,36 0-1,-1 0 2,1 0-1,-36 0-1,18 0 2,18 0-1,-54 0-1,54 0 2,-1 0 0,-52 0-2,53 0 1,-1 0 0,-52 0 0,70 0 0,-17 0 0,17 0 2,-18 0-4,19 0 4,-1 0-4,-18 0 5,-17 0-7,35 0 7,71 0-4,-18 0 1,-17 0-1,17 0 2,-18 0-2,36 0 2,-18 0-2,0 0 2,36 0-2,-54 0 2,1 0-2,-1 0 2,-52 0-2,17 0 1,-35 0 1,17 0-1,-17 0 0,0 0-2,35 0 3,-17 0-2,-1 0 4,-17 0-5,0 0 4,0 0-3,-17 0 2,16 0-3,19 0 3,-18 0-2,35 18 0,18 17 1,17-17 1,-17-18-1,0 18 0,-18-18 0,-35 0 0,0 0-1,-35 0 2,17 0-1</inkml:trace>
    </iact:actionData>
  </iact:action>
  <iact:action type="add" startTime="11902">
    <iact:property name="dataType"/>
    <iact:actionData xml:id="d2">
      <inkml:trace xmlns:inkml="http://www.w3.org/2003/InkML" xml:id="stk2" contextRef="#ctx0" brushRef="#br0">5203 8237 0,'-17'0'98,"-18"36"-84,17-19-8,0 1 2,-17 52-2,17-52 4,1 0-2,17-1 0,-36 19-2,19-1 6,-18 18 5,-1 0-13,36-36 6,-17 19-3,17-19 0,-18 19 1,-17 17 0,35-18-1,-18 0 10,18 0-9,0-17 16,0 0 72,0-1-88,-18 19-1,-17 16 11,35-34 5</inkml:trace>
    </iact:actionData>
  </iact:action>
  <iact:action type="add" startTime="13309">
    <iact:property name="dataType"/>
    <iact:actionData xml:id="d3">
      <inkml:trace xmlns:inkml="http://www.w3.org/2003/InkML" xml:id="stk3" contextRef="#ctx0" brushRef="#br0">4674 8396 0,'18'0'80,"-18"18"-73,18-18 1,-18 35-1,17 0 1,1 18 0,-1-53 3,1 35-6,17 36 3,1-36 1,-19-17-2,-17 17 3,53 36-4,-35-54 3,0 19-2,-1-1 3,18 18-3,-35-35 20,18-1-23,-18 1 5,18-1 31,-1 1-33,1 0 35,0-1 21,-18 1-46,17-18-10,1 0 1,17 0 10,-17 0-13,-1 0 11</inkml:trace>
    </iact:actionData>
  </iact:action>
  <iact:action type="add" startTime="14951">
    <iact:property name="dataType"/>
    <iact:actionData xml:id="d4">
      <inkml:trace xmlns:inkml="http://www.w3.org/2003/InkML" xml:id="stk4" contextRef="#ctx0" brushRef="#br0">5362 9437 0,'35'0'85,"36"0"-76,17-18 0,0 18-3,-17 0 4,17 0-3,-35 0 3,18 0-4,-1-17 5,-17 17 4,-35-18-9,17 18 2,-17 0 1,-1 0 6,19 0-7,-1-18 9,-17 18-10,-1 0 1,1 0 0,17 0-1,-17 0 2,35-17 1,0 17-2,-1 0-2,37 0 4,-72 0-4,54 0 4,17 0-4,-17 0 3,-18 0-2,-18 0 4,18 0-6,-36-18 15,89-17-14,-53 35 8,-35 0 1,17 0-6,-17 0 48,-1 0-42,1 0-7,0 0 0,-1 0 2,18 0-4,-17 0 4,0 0 7,17 0-11,-17 0 99,-1 0-89</inkml:trace>
    </iact:actionData>
  </iact:action>
  <iact:action type="add" startTime="23349">
    <iact:property name="dataType"/>
    <iact:actionData xml:id="d5">
      <inkml:trace xmlns:inkml="http://www.w3.org/2003/InkML" xml:id="stk5" contextRef="#ctx0" brushRef="#br0">9243 9349 0,'35'0'182,"18"0"-175,0 0 0,35 0 5,-17 0-7,-36 0 5,53 0-5,-53 0 5,54 0-4,-54 0 3,18 0-2,0 0 1,-18 0 0,-17 0 3,17 0-4,-17 0 0,34 0 9,-34 0-8,35 0 1,-35 0-2,35 0 1,17 0 1,-52 0-3,35 0 2,0 0 0,-18 0 1,0 0-2,18 0 3,-35 0-4,17 0 4,-17 0-4,-1 0 10,19 0-6,-19 0-2,36 0-1,-35 0 0,52 0 1,1 0 0,17 0 2,-53 0-5,36 0 3,-1 0 1,-34 0 1,17 0-2,0 0-1,-36 0 2,36 0-3,-35 0 4,-1 0-4,19 0 11,-19-18-7,1 18-4,17 0 3,0 0 6,36 0-8,-18 0 4,17 0-3,-17 0-3,36 0 4,-36 0-1,35 0 1,-18 0-1,18 0 0,-17 0-1,-18 0 1,0 0 1,17 0-1,-34 0-3,17 0 5,0 0-3,-1 0 3,-16 0-2,-1 0 0,18 0-2,0 0 4,-18 0-4,53 0 3,-17 0-1,17 0-1,-35 0 1,18 0 1,-1 0-2,1 0 2,-18 0-2,35 0 1,-18 0 0,18 0 1,1 0 0,-1 0-2,18 0 1,0 0-1,-1 0 3,-52 0-3,0 0 1,18 0-1,17 0 4,0 0-4,-17 0 1,35 0-1,17 0 2,53 0-2,-34 0 2,69 0-3,-17 0 3,18 0-2,-36 0 1,1 0 0,-54 0 0,-35 0 2,-17 0-2,-53 0-2,34 0 3,-16 0 0,-1 0-2,0 0 0,18 0 2,-35 0 0,52 0-2,-17 0 2,-35 0-3,52 0 4,-52 0-4,17 0 5,-17 0-5,0 0 3,17 0 53,-17 0-46,-1 0-7,1 0-2,0 0 3,17 0-4,-18 0 3,1 0-1,0 0 1,17 0-3,0-35 4,-17 35-2,17 0 7,-17 0-4,17-18-7,0 18 6,1 0-4,-1 0 2,35 0 1,-52 0-1,35 0-1,18 0 1,-54 0 1,36 0-2,0-18 1,-18 18 1,1 0-2,34 0 1,-17 0-1,35 0 2,-17 0-1,17 0-1,-35 0 3,35 0-2,-53 0 0,36 0-1,-36 0 3,1 0 7,-19 0-11,1 0 34,17 0-33,-17 0 10,-1 0-9,1 0 0,17 0-1,-17 0 1,0 0 1,-1 0 7,1 0 24,17 0-22,-17 0 12,-1 0-13,1 0 5,17 0-5,-17 0-11,0 0 3,17 0 0,18 0 0,-18 0-2,18 0 1,-18 0-1,18 0 2,-35 0-2,17 0 2,36 0-2,-36 0 3,0 0-4,18 0 15,53 0-16,-53 0 1,0 0 5,0 0-6,-36 0 4,19 0-2,-1 0 1,-17 0 1,-1 0-2,1 0 2,-1 0 7,1 0 7,17 0 258,-17 0-271,0 0 6,17 0-11,-17 0 23,-1 0-7,18 0-6,-17 0-7,17 0 0,1 0 0,52 0 0,-18 0 0,19 0 0,16 0 0,37 18 1,-90-18-2,37 0 2,-19 0-1,1 0 1,-36 0-2,18 0 2,-18 0-2,1 0 3,-1 0-5,18 0 2,0 0 1,0 0 0,35 0 0,-18 0 1,19 0-1,-19 0 0,18 0 0,-35 0 0,0 0 0,18 0-1,-18 0 2,17 0-1,-35 0 1,18 0-1,18 0-1,-36 0 2,36 0 0,-18 0-2,35 0 2,-35 0-1,35 0-1,-18 0 0,-17 0 3,18 0-3,-36 0 2,36 0-2,-18 0 1,17 0-1,-17 18 2,35-18-1,-35 0 0,18 0-1,-18 0 1,17 17 2,19-17-3,-1 18 1,-35-18-1,0 35 2,35-35-1,-35 0 0,17 0 0,-35 0 2,36 0-3,-18 0 2,-18 0-2,53 0 1,-35 0-2,-17 18 4,34-18-3,-17 0 2,18 18-2,-54-18 1,54 0 0,-18 17-1,-18-17 2,18 35-1,0-35-1,-18 0 0,0 18 1,36-18 1,-18 0-1,-35 0-1,52 18 2,-35-18-1,1 17 0,34-17 0,-35 0 0,1 0 0,17 0 1,-18 0-1,-17 0 1,35 0-2,-36 0 2,1 0-3,17 0 4,0 0 4,18 0-5,-35 0-1,35 0 0,-36 0 0,36 0 0,-17 0-1,-1 0 2,0 0-1,18 0 0,-35 0 0,35 0 0,-36 0 0,19 0 9,-19 0-9,36 0 8,-35 0-10,-1 0 7,19 0-7,34 0 0,-17 0 2,18 0 2,-18 0-4,35 0 4,-53-35-6,36 35 6,-1-18-2,-52 18-1,35 0 2,0-17-1,-18 17-1,18 0 1,-35-18 1,-1 18-1,54-35 0,-36 17-1,0 18 2,-17 0-2,35 0 2,-18 0-2,0-17 3,-17 17-4,17 0 3,18-36-2,0 36 10,-35 0-9,17 0 0,0 0-1,1-17 1,-1 17 0,18 0 1,-18-18-1,36 18-1,-18-18 3,-18 18-2,18 0 0,-18-35 0,0 35 0,-17 0-1,17-18 1,1 18 0,-19 0-1,18 0 2,-17 0-2,35 0 2,-18 0-2,18 0 3,-18 0-4,36 0 3,35 0-2,-18 0 1,0 0 1,18 0-2,70 0 2,-87 0-2,16 0 1,19 0 1,-36 0-2,-17 0 2,17 0-1,-35 0 0,-36 0 0,1 0-1,35 0 3,-35 0 6,17 0-10,-35-17 4,18 17 8,17-35-13,0 35 20,-17 0-18,-1 0 1,19-18 0,-19 18 0,1 0 0,35 0 1,0-18-2,-36 18 12,19 0-14,17-35 4,0 35-2,17 0 1,-17 0-1,0 0 2,17 0-2,-17 0 1,18 0 1,-36 0 0,36 0-3,-18 0 3,0 0-2,17 0 3,-17 0-3,18 0 2,-18 0-3,35 0 3,-35 0-2,-36 0 2,36 0 0,-35 0 7,35 0 63,-36 0-71,36 0 2,-35 0-4,17 0 4,-17 0-5</inkml:trace>
    </iact:actionData>
  </iact:action>
  <iact:action type="add" startTime="33480">
    <iact:property name="dataType"/>
    <iact:actionData xml:id="d6">
      <inkml:trace xmlns:inkml="http://www.w3.org/2003/InkML" xml:id="stk6" contextRef="#ctx0" brushRef="#br0">3881 11095 0,'35'0'207,"-18"0"-198,1 0-2,35 0 2,-35 0-3,17 0 10,-17 0-1,-1 0-7,1 0 1,-1 0 15,1 0-8,0 0 0,-1 0-7,19 0-3,17 0 12,0 0-3,-36 0-7,1 0-1,17 0 9,-17 0 130,17 0-128,-17 0-11,-1 0 0,1 0 0,0 0 3,-1-18-4,1 18 3,17 0 6,-17 0 1,-1 0-8,1 0 0,0 0-1,17 0 2,-17 0-1,-1 0-1,18-35 2,1 35 9,-19 0-2,1 0-8,0 0 1,-1 0-5,1 0 5,17 0-1,-17 0 3,0 0-6,17 0 4,-18 0-3,36 0 4,-17 0-4,-1 0 3,0 0-2,-17 0 2,17 0-2,-17 0 2,17 0-2,-17 0 1,-1 0 0,19 0 9,-19 0-10,36 0 19,-35 0-10,35 0-10,-18 0 4,18 0-4,-35 0 5,52 0-6,1 0 5,-36 0-4,18 0 6,0 0-8,-18 0 4,0 0 0,1 0 1,-1 0-2,0 0 3,36 0-3,-54 0 1,54 0 0,-1 0 1,19 0-2,-36 0 1,-1-18 1,19 18-2,17-17 2,18-1-2,-71 18 3,18 0-4,35 0 4,1 0-5,-1 0 6,0 0-5,18 0 4,-18 0-5,0 0 4,0 0-2,36 0 3,-1 0-4,-87 0 3,34 0-2,-17 0 2,-35 0-1,-1 0 0,19-18 0,-19 1 2,1 17 61,0 0-64,17 0 4,-17 0-5,-1-18 3,1 0-3,-1 18 2,19 0 10,-19 0-12,36 0 2,0 0 0,35 0 0,1 0 0,-19 0 0,-17 0-1,0-17 1,-18 17 0</inkml:trace>
    </iact:actionData>
  </iact:action>
  <iact:action type="add" startTime="41981">
    <iact:property name="dataType"/>
    <iact:actionData xml:id="d7">
      <inkml:trace xmlns:inkml="http://www.w3.org/2003/InkML" xml:id="stk7" contextRef="#ctx0" brushRef="#br0">10231 13670 0,'35'0'143,"53"0"-135,0 0 0,36 0-2,-1 0 3,18 0-2,-17 0 2,-36 0-2,35 0 2,-34 0-2,-1 0 2,-18 0-2,54 18 1,-1 35 0,18-36 0,18 1 0,-18-18 0,53 35 1,-70 1-2,-36-36 1,53 0 2,-53 0-4,18 0 3,-18 0-1,-52 0-1,34 0 3,1 0-3,-1 0 3,18 0-5,-52 0 5,34 0-5,1 0 7,17 17-6,0-17 3,-17 0-4,17 0 3,0 0 1,0 0-1,1 0 0,-37 0 0,90 0 0,-54 0-1,0 0 2,35 0-1,-34 0 0,-1 0 0,35 0 0,89 0 10,-71 0-12,-17 0 4,-1 0-2,0 0 3,19 0-7,-1 0 4,-18 0-1,54 0 4,-54 0-6,53 0 5,-52 0-3,-1 0 2,-34 0-2,-54 0 0,0 0 1,-17 0 1,-1 0-2,1 0 132,0 0-132,17 0 1,0 0-1</inkml:trace>
    </iact:actionData>
  </iact:action>
  <iact:action type="add" startTime="43877">
    <iact:property name="dataType"/>
    <iact:actionData xml:id="d8">
      <inkml:trace xmlns:inkml="http://www.w3.org/2003/InkML" xml:id="stk8" contextRef="#ctx0" brushRef="#br0">21519 10724 0,'53'18'87,"71"0"-79,-36-18 0,18 0-1,17 0 0,1 53 1,-54-36 0,54-17 0,-54 0 0,19 18 2,-1 0-4,-18-18 5,19 0-5,-1 0 4,0 0-5,18 0 5,-18 0-4,35 0 4,-34 0-3,-1 0 1,-18 0-1,-17 0 2,18 0 0,-18 0-2,0 0 1,52 35 0,-52-35 8,-35 0-8,17 0-1,-17 0 1,17 0 10,-17 0-12,0 0 13,-1 0 51,1 0 11,-1 0-41,1 0 16,17 0 32,1 0-81,17 0 11,-36 0-3,18 0 2</inkml:trace>
    </iact:actionData>
  </iact:action>
  <iact:action type="add" startTime="50847">
    <iact:property name="dataType"/>
    <iact:actionData xml:id="d9">
      <inkml:trace xmlns:inkml="http://www.w3.org/2003/InkML" xml:id="stk9" contextRef="#ctx0" brushRef="#br0">20637 14323 0,'-35'-36'192,"0"19"-184,-36 17-2,-17 0 6,18-18-8,-19 18 6,-16-17-1,16-1-1,54 0-2,-53 1 4,35-1-4,53 0 2,-71 18 0,54-17 0,-18-1 0,-18-17 0,-18 0 0,36-1 1,0 19-2,-71-36 2,17 17-2,-16-34 1,-36 35 1,52-36-3,-52 36 4,71-1-4,-19 1 4,37 18-4,-1-19 4,0 1-4,53 17 4,-18 18-4,-35-53 4,36 18 6,17 18-7,0-1-3,-36-17 2,19 17 0,-1 0-1,18-17 2,0 17 7,-35-17-9,17 18 4,0-19 3,18 1-6,0-36 9,-35 54-11,18-36 6,17 18-7,-18-1 5,18 1-4,0-36 3,-18 36-2,18 0 1,0-36 0,0 36 0,0 0 0,0 0 0,0-1 0,0 1 0,0-36 0,0 1 0,0 35 0,0-36 0,0 0 1,0 19-2,0-1 1,0-18-1,0 1 3,0 17-4,36 0 4,-36 0-3,0-18 2,17 54-3,1-36 5,-18 17-5,17 19 3,-17-1-3,18-17 2,0 0 17,-1-1-16,1 36-3,-18-35 3,18 0 0,17-1-2,0 1 2,0 0-2,-17 0 1,35-18 0,-53 35 1,18-17-2,17-18 1,0 18 0,0-1 1,-35 19-2,53-19 2,-17 1-2,-1 35 2,18-18-2,-18 1 1,18-18 0,-35 17 0,17 18 0,0 0 1,1-18-1,-1 1 0,-18 17 0,36 0-1,0-36 1,35 36 1,-35 0-1,0 0-1,36 0 1,-1 0-1,-18 0 2,18 0-2,1 0 2,-1 0-2,18 0 4,-53 0-6,35 0 6,0 0-5,18 0 3,-18 0-2,0 0 1,0 0 0,-35 0 0,36 0-1,-37 0 2,19 0-1,17 0 2,-17 0-3,-36 0 1,18 0 0,-18 0-1,36 0 1,-1 18 1,1-18 6,-18 0-6,0 18-2,17-18 2,1 35-2,17-17 3,35-18-4,-34 17 4,17-17-4,-18 18 5,0-18-6,-18 35 5,1-35-4,-36 18 3,18-18-2,-35 0 1,35 17 0,-18 1 8,36 17-8,-18-17 0,17 17-1,1 0 2,17 1-1,18-19 0,-1 54 0,37-53 2,-37 35-5,1-18 5,-18-18-3,18 36 2,-88-35-2,52 0 2,-52-1-1,17-17 7,-35 18-13,36 0 13,-36-1 17,0 18-25,0 18 2,0-17-2,0 34 1,0 1 0,0-1 0,0-17 0,0 35 1,0-17-2,0 35 2,0-36-2,-18 19 2,0-19-2,1-35 3,-36 54-3,18-19 3,-18-17-5,0 35 6,-35-17-6,-1 17 5,-16 0-4,69-53 4,-52 36-4,-18 17 3,36-35-2,-36 35 1,18-17 0,52-36 0,-52 18 0,53-18-1,-18 18 2,18-17-1,-36-1 1,53-35-3,-17 53 5,-35-18-5,17 0 3,-53 18-2,-18-35 2,-17 35-3,35-18 4,-17-17-3,35-1 2,-53 54-3,70-53 2,18-18 0,18 17 1,-18 18 0,35-35 7,-17 0 8,17 18-16,1-18 15,-1 0-15,1 18 0,-19-18 2,-34 17-4,34 1 4,-16-18-4,-19 0 4,36 0-4,-18 18 4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2:34:01.8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67">
    <iact:property name="dataType"/>
    <iact:actionData xml:id="d0">
      <inkml:trace xmlns:inkml="http://www.w3.org/2003/InkML" xml:id="stk0" contextRef="#ctx0" brushRef="#br0">2981 7796 0,'35'0'212,"1"0"-202,34-17-3,-17 17 2,35-53-3,-17 53 3,-54 0-1,54 0 1,-18 0-1,0 0-1,-18 0 0,36 0 1,-36 0 0,0 0 1,0 0-1,36-18 0,0 18 8,-19 0 0,-16 0-2,17 0-5,-36 0 8,36 0-11,-35 0 4,17 0-4,0 0 11,-17 0-8,0 0-2,17 0 2,0 0-2,36 0 1,-18 0 0,0 0 1,17 0-2,18 0 1,-17 18 0,35-1 1,-71-17 4,71 18-11,-53-18 7,17 0-2,-34 18 2,-19-18-2,19 0 3,-19 0-4,1 17 4,-1-17-3,1 0 4,35 0-7,-18 0 7,1 18-6,-1-18 4,35 0-2,-34 0 2,17 0-2,0 0 2,17 0-1,-35 0 0,36 0 0,17 0 0,-17 0 0,17 0-1,-35 0 2,35 0-2,18 0 1,-71 0 0,53 0 0,-17 0 0,-1 0 1,19 0-2,-37 0 2,1 0-1,18 0 2,-18 18-5,-18-18 7,36 17-7,-18-17 3,-36 0-1,19 0 1,-1 36 0,18-36 0,-18 17 1,36-17-1,-1 0 0,-35 18 0,36-18-1,-18 0 3,-35 0-2,34 0 0,-34 0 0,0 0 88,17 0-80,-17 0 0,-1 0-7,1 0 0,17 17-4,-17 1 3,-1-18 8,1 0 8,0 0 15,-1 18-29,19-18-4,52 17 5,-53-17-6,18 0 5,0 0-3,-35 0 1</inkml:trace>
    </iact:actionData>
  </iact:action>
  <iact:action type="add" startTime="7592">
    <iact:property name="dataType"/>
    <iact:actionData xml:id="d1">
      <inkml:trace xmlns:inkml="http://www.w3.org/2003/InkML" xml:id="stk1" contextRef="#ctx0" brushRef="#br0">9860 7655 0,'0'-17'135,"35"17"-128,1 0 0,-1 0 3,0 0-2,1 0 2,-1 0-6,-18 0 6,1 0 20,17 0-22,1 17 0,17-17 9,-36 0-10,36 0 1,-35 0 0,17 0 1,0 18-2,1-18 1,-19 0 1,1 0 0,-1 0 0,1 0-2,0 0 1,-1 0-1,36 0 9,0 18-1,-35-18-4,70 17 7,-35-17-11,-35 0 1,35 0-3,-36 0 10,1 0-6,-1 0-1,1 0 16,0 0-15,-1 0 0,19 0-3,-1 0 1,-17 0 2,17 0-2,0 0 2,-17 0-1,17 0 1,-17 0-3,17 0 4,-17 0-3,-1 0 2,19 0-1,-1 0 7,18 0-8,-36 0 2,19 0-1,-1 0 0,0 0-1,18 0 1,-18 0 8,1 0-7,-19 0 8,1 0-11,0 0 4,-1 0-2,1 0-2,17 0 4,0 0-3,36 0 8,-18 0 1,0 0 1,-36-17-8,1 17 8,17 0-11,-17 0 10,17-18-13,1 18 10,-1 0-5,-18 0-1,36-18 1,0 1 1,0-1-1,0 0 0,-18 18-1,36-17 2,-36-19-2,18 19 4,-18 17-6,18 0 6,-35 0-5,35-18 3,-35 18-2,17-35 2,-18 35-3,1 0 11,35 0-10,-35 0 1,35-18 1,-36 18-1,18 0 0,1 0 0,-1 0-1,-17 0 1,17 0 1,0 0-1,1 0 0,-1 0 0,0 0 1,0 0-2,-17 0 0,0 0 2,-1 0-2,1 0 4,17 0 6,-17 0-14,17 0 10,18 0 0,-35 0-6,17 0 10,35 0-2,-52 0-7,35 0 0,-35 0 0,-1 0 0,36 0 1,-17 0-2,-1 0 1,-18 0 1,19 0-2,-19 18 2,1-18-2,0 0 3,-1 0-3,1 0 2,0 0 9,17 0 13,-18 0-1,1 0-14,0 0-8,-1 0 0,19 0 1,-19 0-1,19 0-1,34 0 0,-17 0 9,-35 0-7,-1 0-2,19 0 1,-1 0 1,0 0 6,-17 0-6,-1-18-1,1 18 7,0 0-5,-1 0-4,1-17 3,0 17-1,-1 0 0,1 0 0,17 0 7,-17 0 2,35 0-9,17 0 0,-17 0-1,35 0 2,-17 0-2,17 0 2,-35 0-2,18-18 2,-36 18-1,0 0 1,18-18-3,-18 18 12,-17 0-9,0 0-1,35 0-3,-1 0 11,-16 0-5,17 0 3,35 0-12,-53 0 4,53 0 3,1 0-3,-37 0 2,37 0 1,-19 0-2,1 0 1,-36 0 1,0 0 7,-17 0 89,0 0-90</inkml:trace>
    </iact:actionData>
  </iact:action>
  <iact:action type="add" startTime="19796">
    <iact:property name="dataType"/>
    <iact:actionData xml:id="d2">
      <inkml:trace xmlns:inkml="http://www.w3.org/2003/InkML" xml:id="stk2" contextRef="#ctx0" brushRef="#br0">13194 7408 0,'-18'0'104,"1"0"-97,-1 0 1,-17 0-1,-1 0 1,-17 0 0,36 0 0,-1 0 1,-17 0 0,17 0 0,1 0 9,-1 0 27,-17-35-37,17 17 0,-35-17 8,36 17-9,-1 1 1,-17-18 0,17 17 0,0 0 0,1-17 0,-1 0 0,18 17 1,-35-35-1,35 0 9,-35 0-11,17 36 4,18-1-5,0 0 5,-18-52-3,1 17 9,17 18-6,0-18 6,-18 35-8,18-17 19,0 17 1,0 1-20,0-1-1,0-17 2,0-1 0,0 19-2,0-1 1,0 0 0,0 1-1,0-1 2,0 1 8,35-1 5,1 0-12,-19 1-4,18-1 6,-17 18-8,0 0 5,-1 0-2,1 0 2,0 0 14,17 0-6,-17 0 7,17 0-16,0 0-2,36 0 4,-54 0-4,36 0 4,-18 0-4,1 0 4,-1 0-4,18 0 4,-35 0-4,17 18 4,-17-18-3,-1 17 42,1 1 22,-1 17-56,-17-17-4,0 35-6,18-18 5,0 0-4,-18 36 4,17-18-4,19 17 4,-19-34-3,-17-19 2,0 36-1,0-35 0,0-1 0,0 19 1,18-1 6,-18 0 1,0-17 0,0 0-2,0-1-6,0 18 11,0-17 0,0 0-17,0 35-1,-18-18 9,1 0-4,17 0 5,-18 1-7,18-1 8,-18 0-7,18-17 13</inkml:trace>
    </iact:actionData>
  </iact:action>
  <iact:action type="add" startTime="22903">
    <iact:property name="dataType"/>
    <iact:actionData xml:id="d3">
      <inkml:trace xmlns:inkml="http://www.w3.org/2003/InkML" xml:id="stk3" contextRef="#ctx0" brushRef="#br0">10019 7532 0,'-35'0'164,"17"0"-152,0 0-6,-35 0 1,18 0 2,-35-18-2,34 18 2,-17-35-2,36 17 3,-1 18-4,18-17 10,-18 17 10,18-18-20,0 0 3,0 1-2,-17-54 10,17 36 7,0 17-16,0-17 0,0 0 0,0-18-1,0 35 1,0-17 0,0 0 1,0-1-3,0 19 5,0-1-5,0-17 4,0 17-4,0-17 5,17-18-5,-17 35 3,18-52-3,-18 52 3,0-17-2,18-1 1,-18-16 1,35 34-2,-35 0 1,18-17 1,-1 17-2,1 1 1,0-1 0,-1-17 1,1 35 7,-1-18-8,1 1 0,0-1 0,-1 0-1,1 18 3,0 0-3,-1-17 2,54 17-3,-1 0 5,-52 0-5,70 0 4,-35 0-4,18 0 3,-54 0-3,36 0 4,-35 0-4,0 0 3,-1 17 47,18 19-32,-35-19-16,0 1 0,0-1 1,0 19-3,0-1 4,0 0-4,0 1 5,0-1-5,0-18 3,0 36-3,0-35 2,0 35 8,0-35-1,-17 17-7,-1-17 8,18 17-7,-17-35-1,17 17 1,-18 1-2,18 0 0,0 17 11,-18-17-9,18-1 7,0 19-9,0-19 9,-17 1-6,-1-1-4,0 1 3,18 17-2,-17-17 2,17 17-3,-18 1 2,0-19 1,1-17-1,17 18 0,0-1-1,-18 1 1,-35 35-1,36-18 10,-1-17-1,0 0-8,1-1 17,-1 1 7,0-18-17,18 18 66,-17-18-41</inkml:trace>
    </iact:actionData>
  </iact:action>
  <iact:action type="add" startTime="36462">
    <iact:property name="dataType"/>
    <iact:actionData xml:id="d4">
      <inkml:trace xmlns:inkml="http://www.w3.org/2003/InkML" xml:id="stk4" contextRef="#ctx0" brushRef="#br0">9948 9296 0,'18'0'125,"35"0"-116,35 0-3,-17 0 3,-1 0-2,18 0 2,1 0-1,34 0-1,-35 0 1,36 0 0,-36 0 1,-35 0-2,35 0 2,-17 0-1,-19 0 0,1 0-1,-35 0 3,53 0-2,-54 0 1,19 0-3,16 0 4,-52-18-4,36 18 6,17 0-8,-36 0 5,36 0-2,0 0 0,-18 0 2,54 0-1,-37 0 0,19 0 1,17 0-4,0 0 5,-35 0-3,18 0 1,-36 0 0,0 0 0,1 0 0,-1 0 0,-17 0 1,35 0-2,-1 0 2,-16 0-2,-1 0 2,36 0-2,-18 0 3,17 0-3,-17 0 2,18 0-2,-19 18 2,1-18-3,0 0 5,-17 0-6,-19 0 4,18 0 0,1 0-2,34 0 1,-17 17 0,35 19 0,18-19 0,71 1 0,-89-18 0,0 0 1,0 0-1,-52 0 0,-1 0-1</inkml:trace>
    </iact:actionData>
  </iact:action>
  <iact:action type="add" startTime="38676">
    <iact:property name="dataType"/>
    <iact:actionData xml:id="d5">
      <inkml:trace xmlns:inkml="http://www.w3.org/2003/InkML" xml:id="stk5" contextRef="#ctx0" brushRef="#br0">21484 9366 0,'35'0'135,"36"0"-125,-18 0-3,0 0 2,17 0-2,1 0 3,-18 0-5,0 0 5,17 0-4,-17 0 4,18 0-3,-1 0 3,19 0-2,-19 0-2,18 0 2,0 0 0,1 0 0,-1 0-1,0 0 2,-17 0-2,-1 0 2,1 0-1,-36 0 1,18 0-2,-35 0 2,34 0-2,-16 0 2,-19 0-2,19 0 4,-19-17-5,19 17 3,-1 0-2,-17 0 0,34-36 0,1 36 2,-35 0-2,35 0 2,-18 0-2,-17 0 1,17 0 1,-17 0-1,-1 0-1,1 0 2,0 0 6,17 0 34,-17 0-24,34 0-18,-16 0 4,17 0-6,35 0 5,0 0-5,36 0 5,-19 0-4,1 0 3,-18 0 0,-35 0-2,18 0 1,-53 0-1,17 0 164,-18 0-166,36 0 4,0 0-2,35 0 1,-17 0 1,17 0-2,-17-17 1,-54 17 1,19 0-1,-36-18 0</inkml:trace>
    </iact:actionData>
  </iact:action>
  <iact:action type="add" startTime="45104">
    <iact:property name="dataType"/>
    <iact:actionData xml:id="d6">
      <inkml:trace xmlns:inkml="http://www.w3.org/2003/InkML" xml:id="stk6" contextRef="#ctx0" brushRef="#br0">14252 9084 0,'0'18'72,"35"-18"-56,36 0-10,0 0 2,-1 0 0,18 0 0,1 0 0,-1 0 2,0 0-3,0 0 0,0 0 3,18 0-2,-18 0 0,1 0-2,-19 0 4,18 0-4,-35 0 5,35 0-6,-17 0 5,17 0-3,-35 0 3,0 0-2,18 0 0,17 0-1,-18 0 0,18 0 1,-35 0 1,0 0-2,18 0 5,-36 0-5,18 0-1,18 0 2,-36 0 1,18 0-3,0 0 2,0 0 1,0 0-2,-36 0 2,36 0-3,-35 0 3,35 0-2,-36 0 2,19 0-2,-1 0 3,-17 0-4,34 17 4,1-17-3,-17 0 2,34 0-3,1 0 2,-18 0 1,0 0-2,35 0 2,-18 18-2,1-18 2,-53 0-1,52 0 0,-17 0 0,-35 0-1,35 0 1,-18 0 0,0 0 9,-17 0-10,35 0 11,-18 0-2,53 0-6,-17 0-5,-18 0 5,17 0-4,-35 0 3,1 0-2,-19 0 1</inkml:trace>
    </iact:actionData>
  </iact:action>
  <iact:action type="add" startTime="52932">
    <iact:property name="dataType"/>
    <iact:actionData xml:id="d7">
      <inkml:trace xmlns:inkml="http://www.w3.org/2003/InkML" xml:id="stk7" contextRef="#ctx0" brushRef="#br0">25471 9313 0,'35'-17'98,"-18"17"-92,54 0 1,-18 0 0,0 0 1,0 17 1,0-17 0,0 0-3,17 18 4,1-18 6,-36 0-10,0 0 4,36 0-4,-18 0 4,0 18-4,17-18 6,1 0-7,-18 0 4,0 0-3,17 0 2,-17 0 1,18 0-1,-18 0 0,17 17-1,-35-17 3,1 0-2,17 0 0,-36 0-1,1 0 1,17 0 0,-17 0 1,35 0-2,-18 0 3,18 0-5,0 0 6,0 0-5,0 0 3,35 0-3,-35 0 5,35 0-6,-35 0 5,35 0-3,0 0 1,-17 0 0,-1 0 3,-52 0-6,35 0 3,-35 0-1,17 0 2,-18 0-2,1 0 2,0 0 6,17 0-8,18 0 11,-35 0-11,34 0 3,-16 0-4,17 0 5,-18 0-6,36 0 6,-36 0-5,-18 0 4,19 0-4,17 0 2,-36 0-1,19 0 2,-19 0-1,36 0 0,-35 0 0,35 0 0,-36 0 0,54 0 0,-36 0 1,36 0 0,-18 0-1,17 0-1,-35 0 1,1 0-1,-1 0 2,18 0-3,-53-17 5,18 17 52,-1-18-48,1 18-8,-1 0 10,1 0-9</inkml:trace>
    </iact:actionData>
  </iact:action>
  <iact:action type="add" startTime="62696">
    <iact:property name="dataType"/>
    <iact:actionData xml:id="d8">
      <inkml:trace xmlns:inkml="http://www.w3.org/2003/InkML" xml:id="stk8" contextRef="#ctx0" brushRef="#br0">21431 9437 0,'0'-18'87,"-17"18"-79,-1-17 8,0-1 10,1 18-11,-1 0-8,-17-35 8,17 17-6,0 18-2,-34-35 1,-1 17 0,17 0 0,-17 1 1,18-1-2,0-17 3,0 17-3,17 1 2,0 17-2,1 0 2,-1-18 7,0 0 1,1 18-2,17-35 1,-35 17-9,17-17 2,0 35-2,18-18 2,-35-17-2,17 35 1,18-53-1,-35 36 2,0-19-2,35 19 1,-18-19 0,-17 19 0,35-18 2,-18 17-3,1-17 1,-19-18-1,19 17 10,17 19 9,0-1-21,0 0 5,0-17-4,0 18 2,0-1 0,0 0 0,0 1 1,0-19 7,0 1 0,0 0-8,17 17 0,-17 1 0,18-36 1,0 0-2,17 17 1,-35-16 0,17 34 2,1-17-4,35-18 3,-35 35-2,-1-17 4,1-1-6,35-16 5,17 16-4,-17 19 4,18-54-4,-1 36 4,-17 0-4,36 17 1,16-53 1,-34 71 2,0-17-4,-19-1 3,37-17-2,-36 35 1,-18-18 1,18 1-2,17 17 2,1-18-2,17 18 2,-35-35-1,35 35 0,0 0 1,53 0-1,-17-18-2,-18 0 5,17-17-6,-35 35 7,1-35-7,34 17 5,-52 18-5,17-18 4,-35 18-1,0-17 0,17-18 0,-17 35 7,0-18-5,-35 18-2,52-18 0,-17 1-1,18 17 1,-18-36 0,17 19 0,36 17 1,-71 0-2,54-18 2,69 0-2,-70 18 2,36 0-1,-54 0 1,19 0-3,-54 0 3,53 0-2,0 0 2,18 0-3,35 0 1,-17 0 2,-36 0-1,53 0 0,-53 0-1,71 0 2,-36 0-1,-34 0 0,34 0 0,-35 0 1,-35 0-1,0 0 0,0 0 0,18 0 1,-18 0-3,17 0 4,1 0-3,17 0 3,0 0-5,0 0 6,0 0-5,71 0 5,-71 0-6,1 0 4,-36 0-2,-1 0 1,37 0 0,-19 0 0,1 0 0,-54 0 0,54 0 0,-1 0 0,-52 0 1,35 0-3,-18 0 4,1 0-3,17 0 1,-1 0 1,19 0 0,-36 0-2,53 0 2,18 0-2,-18 0 2,1 36-3,-19-36 4,18 0-4,18 35 4,-70-35-5,52 0 5,-35 18-4,17-18 5,18 35-6,-17-35 4,17 18-1,0-18-1,18 35 2,35-18-1,-17 19-1,-54-36 2,71 17-2,-52 1 1,34 35 0,-35-18 1,-35-17-1,18 0-1,35-1 3,-36 18-3,18-17 2,18 0-2,-35 17 4,-1-17-6,-34-1 4,52 36-2,-18-18 1,-52-17 0,88 17 0,-89-17 0,19 17 3,34-17-7,-34 17 6,-19-35-2,1 18 0,17 17 0,-17-35-1,-1 35 10,1 1-10,-18-19 11,0 36-12,18-35 3,-18 17-1,0-17 1,0-1-4,0 19 6,0-19 3,0 1 0,0 17-4,0-17-2,-18 35-1,0-53 1,18 35 0,-17 18 0,-1 18 8,0-71-7,1 17-1,17 36 0,-18-53 0,-17 53 0,0 0 0,35-35 0,-36 17-1,-69 0 4,87 0-6,-35 1 6,-18-19-5,18 36 12,-35-17-16,35-1 2,-52 0 3,34 18 1,36-35 1,-18-1-1,-18 1 0,36 17 0,-18-17 0,35-18 0,1 0 0,-19 0 0,19 17 0,-36 19 0,18-36 1,-36 17-2,1 1 2,52 0-1,-70 17 1,70-35-4,-35 18 4,36-18-1,-36 17 1,35-17-2,-35 18 8,35-18-5,1 0-3,-1 18 8,0-18-7,18 17 9,-17-17 14,-1 0-14,1 0-9,-1 0-1,0 0 2,1 0-1,-1 0 1,0 18-2,-17-18 2,0 17-1,35 1 0,-53-18 9,35 0-2,-17 0-8,17 0 9,1 0-8,-1 0 0,0 0 1,1 0-3,-18 0 44,17 0-42,0 0-1,-35 0 0,0 0 2,36 0-2,-36-18 2,18 18-1,17-17 1,0 17 9,1 0-14,-1 0 22,-35 0-20,18-35 2,0 35 1,-18-18-1,-36 0 0,1 1 0,18-19 0,-36 36 0,53-17 0,-53 17-1,53-18 3,0 18-4,-17-18 4,17 18-4,0 0 4,-18-35-4,1 35 12,52 0-9,-17 0-3,17 0 5,1-18-5,-36 18 3,0-17-3,35 17 4,-52 0-3,34 0 0,-34 0 2,17 0-1,-18 0-1,18 0 2,18 0 0,-18-35-3,0 35 2,-17-18 0,52 18 0,-35 0-1,18 0 2,-18 0 0,0 0-2,35 0 0,1 0 2,-36 0-1,35 0 2,-17 0-5,17 0 6,1 0-4,-19 0 1,1 18-1,0-1 0,-1-17 2,-52 35-2,35-17 2,-35 17-1,35 1-1,-35-19 2,18 1-2,-36 0 1,70 17 0,-17-17 1,1-1 0,-1 1-1,17-18 0,-17 35-1,18-35 2,-18 18-2,18-18 3,0 0-4,-1 17 4,-16-17-5,34 0 18,-17 0-19,17 0-2,0 0 1,-17 0 6,0 0-1,-1 0 8,-16 0-5,16 0-6,19 0 3,-19 0-1,1 0 2,17 0-2,1 36 1,-1-36 241,1 0-239,-19 0-4,19 0 3,17-18-3,-53 18 3,35 0-1,-17-18 24,17 1-17,18-1 131,0-35-111,35 53-22,1-17-5,34 17-1</inkml:trace>
    </iact:actionData>
  </iact:action>
  <iact:action type="add" startTime="81841">
    <iact:property name="dataType"/>
    <iact:actionData xml:id="d9">
      <inkml:trace xmlns:inkml="http://www.w3.org/2003/InkML" xml:id="stk9" contextRef="#ctx0" brushRef="#br0">13794 9207 0,'-18'18'14,"0"-18"-5,-17 18 8,0-18-3,-1 0-5,-52 17 0,35 1-2,-70 0 1,-53 17 0,87-35-1,-87 0 2,35 0-2,-71 0 2,53 0-2,-17 0 2,35 0-2,-35-35 2,-71-18-1,35-18 1,36 36-2,-36-36 2,18 54-2,53-19 4,-71 19-6,89-18 5,-1-18-4,54 35 4,-36-17-3,53 17 1,0 18-1,18-18 2,-36 1-2,0-18 1,1 17 0,-89 0 1,18-35-1,-18 18 0,1 17 0,34 18-1,71 0 2,36 0-2,-19-17 2,36-1 38,0 0-23,0-34-15,0 34 7,0-17-10,53-18 3,0 0-2,18 35 2,87-35-1,-34 18 0,35-18 0,70-17 1,-17 34-1,35-34-1,-18 34 2,-17 19-2,34-1 3,-52-17-4,1 17 3,-1 18-3,17 0 6,54 0-7,-36 0 5,36 0-3,35 0 1,-18 0-1,-18 0 2,36 0-2,-35-17 2,-71-19 1,17 19-5,1-36 3,-35 35 1,69 18-2,-104 0 2,69 0-1,-17 0-1,18 0 2,-36 0 0,-17-18-2,-18 18-1,-53-17 4,54-36-4,-72 35 4,-35 18-3,54 0 2,-37 0-3,90 0 5,-37 0-6,19 0 5,35 0-4,17 0 5,0 0-6,-34 0 4,-54 0-1,0 0 0,0 0 1,18 0 7,-36 0-10,-34 18 3,70 0-2,-53-1 3,17-17-3,1 35 2,-1-17-2,-35 0 3,1-18-4,-19 0 3,1 17 14,0 1-13,17 17-4,-17-17 3,17 17-2,35-17 1,-17-1 0,0 19 2,-35-19-4,35 1 2,-36 0 8,1-1 3,0 19-14,35 52 3,-18-18 0,18 19-1,-18-72 1,0 18 0,-17 1 1,-18-19-2,18-17 3,-18 18-4,0 0 10,-18-1 1,0 1-10,-87 52 1,16-70 0,-34 0 0,35 18 0,-18 0 0,18 17 2,17-17-3,1-1 1,52-17 0,-17 18 0,17-18 0,0 0 9,18 18 55,18-18-63</inkml:trace>
    </iact:actionData>
  </iact:action>
  <iact:action type="add" startTime="91429">
    <iact:property name="dataType"/>
    <iact:actionData xml:id="d10">
      <inkml:trace xmlns:inkml="http://www.w3.org/2003/InkML" xml:id="stk10" contextRef="#ctx0" brushRef="#br0">14552 8961 0,'-18'0'79,"1"0"-60,-1 0-14,1 0 12,-1 0 14,0-18-22,1 18-1,-1-18 7,0 18-5,1-17-4,-19-1 5,19 18-5,-1-18 4,0 18-5,-17-17 3,18 17 0,-19-36 1,19 36-1,17-17-1,-36-1 2,19-17-1,-1 35 0,0-18 32,1 1-7,17-1-19,0-17-5,0 17-2,0-17 2,0 17-2,0-35 3,0 36-4,0-19 3,0 1-2,0-18 2,0 35-2,0-17 1,0 0 0,17-18 1,-17 35 0,18-17-3,17-35 2,-35 52 0,18-17 0,17-18 9,1 17-10,-19 36 3,1-35-4,17 17 4,18 1-4,-35-1 5,17 18-6,18-17 6,17-1-5,-52 0 4,70 1-5,-17 17 4,17-36-1,-35 19 0,0 17 0,17-18 0,-17 18 0,18 0 0,-36-18 1,36 18 0,-54 0-3,36 0 2,35 0 0,-70 0 0,35 0 1,35 0-2,-53 0 2,1 0-3,-1 0 4,18 0-3,0 36 2,-18-19 7,-17-17-2,17 0-6,-17 18 1,-1 0-2,19-1 1,-19-17 1,19 18-1,-19 0 1,1-1 7,-1-17-10,1 35 3,0-17-1,-1 0 0,1 17 0,35 36-1,-35-18 2,-1-1-1,18-16-1,-35-19 4,18 36-5,-18-35 10,0 0-6,0-1 6,-18 18-7,-34-17 4,-1 0-6,17 17 3,1-17-3,-53 17 1,0 0 0</inkml:trace>
    </iact:actionData>
  </iact:action>
  <iact:action type="add" startTime="93342">
    <iact:property name="dataType"/>
    <iact:actionData xml:id="d11">
      <inkml:trace xmlns:inkml="http://www.w3.org/2003/InkML" xml:id="stk11" contextRef="#ctx0" brushRef="#br0">10389 10372 0,'-35'17'16,"17"-17"1,-35 36-12,36-36 5,-1 0-4,-17 0 2,17 0 1,1 0-2,-19 0 1,1 0 0,0 0 17,17 0-10,1 0 1,-1 0-7,0 0-2,1 0 2,-1 0 0,0 0-2,1-18 2,-19 0-3,1 1 5,17-1-5,-17 18 4,0-18-4,0-17 5,17 17-6,0 1 4,1 17-2,17-35 1,-36-1 11,19 19-6,17-1-5,0 0 1,-18-17-2,18 0 1,0-18 9,0 35-9,0-35-1,0 36 2,0-19-2,0 19 2,0-1-2,0-17 1,0 0-1,0 17 4,18 0-6,-18 1 5,17-1 4,1 0 2,0-17-8,17 35 8,18-18-8,-35 1 1,34-18-1,37-1 0,-54 19 0,53-19 0,-53 19 0,18-1 0,-17 18 9,-19 0 0,1 0-1,0 0-11,-1 0 6,1 0-4,35 0 2,-18 0-2,0 0 0,-17 0 1,17 0 0,0 0 0,-17 0 3,0 0-6,-1 0 13,1 0 44,0 0-54,-18 18 9,0-1-2,35 36-6,-35-35-2,0 17 2,0-17-2,0 52 1,0-34-1,0-1 1,0 0 1,0 36 0,-18-54-1,1 36 0,-19-17 0,36-1 0,-17-35-1,-1 35 1,18-17 0,-18-1 0,1 1 8,17 0 9,-18-1-17</inkml:trace>
    </iact:actionData>
  </iact:action>
  <iact:action type="add" startTime="96898">
    <iact:property name="dataType"/>
    <iact:actionData xml:id="d12">
      <inkml:trace xmlns:inkml="http://www.w3.org/2003/InkML" xml:id="stk12" contextRef="#ctx0" brushRef="#br0">10037 10566 0,'17'0'25,"1"0"-22,52 0 7,19 0-3,-19 0 2,18 0-3,18 0 2,0 0 1,0 0-1,53 0 0,-54 0-1,1 0 1,-18 0 0,36 0 0,-36 0 0,0 0 1,0 0-2,1 0 3,-19 0-3,36 0 3,-18 0-4,36 0 4,-36 0-4,35 0 4,1 0-4,-36 0 3,0 0-2,0 0 3,-35 0-4,36 0 3,-19 0-2,18 0 3,-52 0-4,16 0 3,1 0-1,-35 0-1,35 0 1,0 35 0,0-35 1,0 0-1,35 18 0,18-18 0,17 17 1,1 1-3,17-18 3,-18 35-2,1-35 2,-1 0-2,-35 0 2,1 0-3,-19 0 3,18 0-1,-17 0 0,-18 0 0,0 0 0,17 0 0,-34 0 0,16 0 0,19 0 1,0 0-2,-18 0 2,70 35-2,-35-17 1,0-18 0,-17 18 1,52-1-1,1 1-1,-18 0 3,17-1-3,18-17 2,-53 0-3,36 0 5,-53 0-6,-54 0 5,36 0-3,-35 0 0,-1 0 33,19 0-24,-19-17-8,36 17 9,18-18-10,52 18 1,1 0 0,52 0 0,0 0 1,18 0-2,-35-18 2,18 1-2,-54-19 2,-52 19-3,-54 17 4,1 0-3,-18-18 3</inkml:trace>
    </iact:actionData>
  </iact:action>
  <iact:action type="add" startTime="101013">
    <iact:property name="dataType"/>
    <iact:actionData xml:id="d13">
      <inkml:trace xmlns:inkml="http://www.w3.org/2003/InkML" xml:id="stk13" contextRef="#ctx0" brushRef="#br0">9296 10407 0,'0'18'3,"0"-1"4,0 1 18,0 35-8,-53-53 6,0 0-15,0 0 0,-35 0 2,-36 0-5,1 0 7,70 0-7,-18 0 6,1-18-6,-36-52 4,88 52-2,-17 18 2,17-18-2,1-17 4,-1 35-6,0-18 3,18 1 0,-52-1 0,-1-17-1,17 17 2,1-17-1,0 17 11,17 1 4,18-1-6,0-17-7,0 17-6,0-35 6,0 18-5,0 0 5,0-36-4,0 53 4,0-35-4,0-35 3,0 71-2,0-19 0,35 1 1,1-18 1,-1 18-2,0 17 1,1 1 1,16-36-2,37-18 3,-19 36 6,1-18-14,-1 18 1,36-1 8,-53 1-4,-35 17 2,35 1-2,0-1 2,-18 1-1,-18 17 7,1 0-6,17 0-2,-17 0 3,17 0-3,-17 0 2,0 0-2,17 0 1,0 35-1,18 18 1,0-18 1,18 36-2,-1-1 1,18 18 1,-35-35-1,-18 0-1,-17-35 2,0 17-1,-1-17 0,1-1-1,-18 1 3,0 0 7,0-1-12,0 1 4,-71 35-2,1-36 2,52 1-1,-52 35 1,-36 35-3,71-70 1,-36 70 2,53-88-1,1 18 8</inkml:trace>
    </iact:actionData>
  </iact:action>
  <iact:action type="add" startTime="109238">
    <iact:property name="dataType"/>
    <iact:actionData xml:id="d14">
      <inkml:trace xmlns:inkml="http://www.w3.org/2003/InkML" xml:id="stk14" contextRef="#ctx0" brushRef="#br0">10742 11994 0,'71'18'143,"-36"-18"-135,35 0 2,19 18-4,-19-1 4,1-17-4,-36 0 4,36 36-5,-1-19 6,-17-17-2,53 0 7,-36 18-9,-17-18-1,-17 0 1,34 0 2,-35 0-2,1 0 1,-19 0 1,19 0-2,-19 0 1,1 0 1,0 0-2,35 18 2,-18-18-1,0 17 0,36-17 0,-18 0 0,-1 0-1,37 0 3,-72 0-4,36 0 3,18 0-3,-54 0 4,36 0-4,-17 0 4,34 0-3,18 0 0,1 0 1,16 0 1,-16 0-1,-1 0 0,0 0 1,0 0-3,0 0 3,36 0-1,-54 0 1,19 0-2,-37 0 2,-16-17-1,34 17 0,-52 0-1,17 0 2,18 0-2,0-18 3,-53 0-4,71 18 4,-18 0-4,-18 0 3,53 0-2,-35 0 1,-35 0 0,52 0 1,1-17-1,-1 17-1,-34-18 9,-19 18-7,18 0-2,18 0 1,-35 0 0,35 0 0,0 0 2,-18 0-3,0 0 0,18 0 3,0-18-3,-18 18 1,36 0-1,-18-17 3,-35 17-4,52 0 4,-35-18-5,1 18 12,-1 0-10,18 0 2,-35 0-1,-1-18-1,36 1 2,-35 17-1,17 0 1,0 0-2,18 0 1,-35-35 0,52 17 7,-17 18 2,-17 0-8,-1 0-1,0 0 0,-17 0 0,17 0-1,-17 0 2,17 0 24,-17 0-1</inkml:trace>
    </iact:actionData>
  </iact:action>
  <iact:action type="add" startTime="124670">
    <iact:property name="dataType"/>
    <iact:actionData xml:id="d15">
      <inkml:trace xmlns:inkml="http://www.w3.org/2003/InkML" xml:id="stk15" contextRef="#ctx0" brushRef="#br0">10425 11165 0,'0'36'12,"0"-19"-3,0 1 31,0 0-24,0-1 0,0 1 0,0 0-7,0-1-2,0 1 3,0-1-3,0 19 9,0-1-8,17 18 7,-17-35-7,18 17 0,17 0 0,-17-17 0,-18-1 0,17 1 0,36 35 0,-53-35 0,36 17 0,-19-18 0,1 1 1,35 35-2,-36-35 2,1-1-2,0 1 9,35 0-7,-36 17-1,1-35 2,0 0-5,34 18 5,-16-1-3,34 18 2,-52-35-2,17 18 0,0-18 1,1 18 3,34-18-6,-34 17 4,-19-17-2,36 18 1,-35-18 1,35 18-1,35-18 0,-18 0 0,1 0-1,-36 0 2,53 0-1,-17 0-1,17 0 2,-35 0-1,0 17 1,0-17-3,35 18 4,-17-18-4,17 35 4,18-35-4,-18 0 3,-35 0-1,0 0-1,35 0 1,-17 0 0,-1 0 1,-17 0-1,0 0 0,0 0 0,-36 0-1,54 0 2,-18 0 0,-35 0-2,52 0 2,-35 0-2,1 0 1,34 0 0,-34 0 1,16 0-3,1 0 4,0 0-3,-17 0 3,16 0-4,19 0 3,0 0-3,-18 0 3,35 18-2,-35-18 2,35 17-2,-18-17 10,1 0-16,17 0 4,0 0 5,1 0-2,-1 0 0,0 0 0,-18 0-1,19 0 1,-1 0 0,-53 0 0,36 0 1,-54 0-1,36 0 1,0 0 8,-35 0-11,-1 0 4,36 0-5,18-17 4,-53 17-2,52 0 2,1-18-1,-18 18 0,-1-17-1,19 17 2,17 0-1,18-36 0,-53 36-1,53-17 1,-18-1 0,35-17 1,1-1 0,-18 1-3,17-35 4,-70 34-3,-18 19 3,18-19-5,-35 19 5,0-1-3,17-35 2,-17 36-2,-18-19 1,17-17-2,-17 18 5,71-35-5,-71 34 3,53-34-2,-36 17 0,1 0 2,0-18-1,52 1 0,-52-18 0,-1 35 0,-17 0 0,0 17-1,0 1 2,0-35-1,0 17 10,0 35-11,0 0 25,-35-17-15,0 18 11,-18-19-24,18 36 3,-1-35 0,-34 17 1,-1 18 1,-35-17-1,36-1 0,-18 18 0,-18-35 0,18 35-1,-36-18 1,1 18 1,-1 0-2,36-18 2,-88 1 0,52 17-3,1 0 4,-18 0-3,-18 0 1,71 0 0,-1 0 1,1 0-3,18 0 3,-36 0-2,0 0 3,18 0-4,0 35 3,-18-17-2,18-1 2,-18 1-2,18-18 2,17 35-1,-17-35-1,17 0 1,18 0 0,0 0 0,-70 0 0,35 0 0,-53 0 0,17 0 1,-35 0-2,18 0 3,18 0-3,17 0 2,0 0-2,18 0 3,17 0-4,19 0 3,16 0-3,-17 0 6,36 0-7,-1 0 5,0 0-4,-17 0 3,18 0-3,-19 0 11,19 0-9,-36-17 8,35 17-8,-35 0 0,-17-18 0,17 18 0,17 0 1,1 0-3,0 0 3,0 0-2,-18 0 3,0 0 5,35 0-9,0 0 11,-17 0-8,18 0-2,-1 0 2,0 0-3,1 0 3,-1 0 7,-17 0-1,-1 0-6,1 0-1,-18 0 0,-35 0-1,17 0 1,-34 0 0,16 0 1,1 0-1,18 0 1,-18 0-1,17 0 1,53 0-2,-35 0 2,36 0-2,-19 0 19,19 0 3,17 18-12,0-1 23,0 1-23,0 17-2,0-17-8,0 0 1,0-1 0,0 1 7,0-1 52,0 19-59,0-19 8,0 1-8,0 0 0,0-1 113,0 1-105</inkml:trace>
    </iact:actionData>
  </iact:action>
  <iact:action type="add" startTime="137650">
    <iact:property name="dataType"/>
    <iact:actionData xml:id="d16">
      <inkml:trace xmlns:inkml="http://www.w3.org/2003/InkML" xml:id="stk16" contextRef="#ctx0" brushRef="#br0">10530 14534 0,'36'0'190,"17"0"-180,-18 0-4,0 0 4,36 0-4,-36 0 6,0 0-7,36 0 5,-18 0 4,-36 0-5,1 0 2,17 0-5,-17 0 0,17 0 4,0 0-4,18 0 2,-35 0 0,0 0 1,35 18-1,0-18 0,-1 0 0,19 0 1,-18 18-4,-18-1 5,36-17-4,-18 0 5,-18 0-4,18 0 2,-36 0-4,19 0 6,17 0-5,0 0 2,0 0-1,-1 0 2,37 0-1,-19 0 0,-17 0-1,35 0 1,0 0 0,36 0 0,-36 0 0,-17 0 2,17 0-3,-18 0 1,19 0 0,-1 0 0,0 18 1,-35 0-2,18-18 3,-1 0-4,-17 0 3,-18 0-1,18 0 1,-35 0-2,35 0 2,-36 0-3,1 0 5,35 0-4,0 0 0,-18 0 1,18 0 0,-18 0 0,36 0-1,-1 0 0,-17 0 3,-17 0-2,17 0-1,-36 0 1,1 0 1,-1 0-1,19 0-1,17 0 2,-18 0 7,18 17-9,-36-17 3,54 36-4,-18-36 4,0 0-4,-18 17 4,36-17-4,-18 18 3,35-18-2,0 17 1,0-17 0,18 0 2,-18 0-2,0 0-3,-35 0 4,0 0-1,0 0 0,-18 0 1,-17 0-2,0 0 1,17 0 0,0 0 0,1 0 1,-1 0-1,35 0 1,1 0-3,-53 0 5,52 0-5,18 0 2,1 0-1,-19 0 3,1 0-3,17 0 2,-71 0-3,36 0 4,-35 0-4,0 0 2,35 0 1,-36 0 22,19 0-15,-19 0 8,1 0 121,-1 0-128,-17-17-11,18 17 12,0 0-2,-18-18-8,35 18 25,-17 0-11,-18-17-13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2:36:34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279">
    <iact:property name="dataType"/>
    <iact:actionData xml:id="d0">
      <inkml:trace xmlns:inkml="http://www.w3.org/2003/InkML" xml:id="stk0" contextRef="#ctx0" brushRef="#br0">2593 3140 0,'-18'-18'81,"18"0"-52,36 18-4,-19 0-18,18 0 1,18 0 1,-17 0-2,17 0 5,-1 0-6,19 0 3,-36 0-3,18 0 5,-35 0-7,52 0 7,-17 0-6,-35 0 5,35 0-4,-18 0 2,18 0 9,-35 0-9,35 0 0,-18 0 0,18 0-1,17 0 2,-34 0-1,52 0 1,-18 0-2,-17 0 2,18 0-1,-18 0 0,-18 0-1,0 0 1,36 0 0,-36 0 1,0 0-3,36 0 4,-18 0-4,35 0 4,-17 0-4,17 0 4,18 0-4,17 18 3,-35-18-2,1 35 1,-1-35 0,-35 0 1,17 0-2,-17 0 1,-18 0 0,54 0 1,-19 0-1,1 0-1,17 36 1,35-19 0,1-17 0,-18 0 0,52 18 1,-69-18-3,-1 0 4,35 0-3,-34 18 3,16 17-4,-16-35 4,-19 0-2,1 17 0,-54-17-1,54 0 2,-1 0-1,19 18-1,-1-18 1,35 35 0,-52-35 0,52 36 1,-34-19-3,-1-17 3,0 0 2,0 0-6,-17 0 4,-18 0-2,17 0 1,-17 0-1,-18 0 4,36 0-6,-18 0 12,-18 0-8,0 0-3,1 0 5,-1 0-6,35 0 7,-17 0-8,0 0 4,0 0 0,0 0 1,0-17-1,-35-1 0,52 18 0,-34 0 0,-1 0-1,0-18 2,18 18-1,-18 0 0,1-17-1,16 17 0,1 0 2,-17 0-1,34 0 1,-17 0-2,0 0 3,35 0-4,18 0 4,-18 0-4,0 0 2,1 0 0,34 0 0,-52 0 0,35 0 0,-36 0 0,18 0 0,0 0 0,1 0 0,-19-18 0,-17 18 1,0-18-2,18 18 2,-1 0-2,-17 0 1,-18 0 0,18 0 0,-35 0 1,52 0-1,-34 0 1,52 0-2,-35 0 2,35 0-2,-17 0 2,34 0-2,1 0 3,-18 0-5,36 0 6,-71 0-5,35 0 2,-17 0 14,-1 0-19,-52 0-2,35 0 4,-18 0 4,0 0 0,1-17-2,16 17 1,1-18 1,-17 1-2,52 17 2,-53-18-3,53 18 4,-17-18-3,-36 18 3,18 0-4,18-17 3,-18 17-2,-18 0 3,35 0-2,1 0-1,-1-36 0,-17 36 1,18 0 1,17 0-1,71 0-1,-53 0 1,17 0 0,36 0 0,-53 0 1,-18 0-2,18 0 1,-71 0 0,36 0 1,-1 0-3,-52 0 4,17 0-4,18 0 4,-18 0-4,1 0 4,17 0-4,-36 0 4,36 0-4,18 0 4,-54 0-3,54 0 2,-1 0-3,19 18 4,-37 0-4,37 17 3,-19-17-2,18-18 2,18 17-1,-70-17-1,16 0 2,37 18-1,-19-18 0,1 0-1,-18 0 2,0 0-1,17 0 0,-35 0 1,18 0 1,18 0-6,-1 0 6,-17 0-3,0 0 3,18 0-4,-18 0 3,17 0-2,-17 0 2,35 0-3,-17 0 2,-36 0 0,18 0 1,18 0 0,-36 0-3,18 0 3,0 0-2,0 0 1,0 35 0,17-17 0,1-18 0,-1 0 0,19 17-1,-54-17 3,18 18-3,0-18 2,-36 0-1,19 0 1,-1 0-3,0 0 4,0 0-4,-17 0 4,35 0-3,-18 0 0,1 0 0,16 0 2,1 0-1,0 0 0,0 35 0,35-17-1,-17-18 2,17 0-1,-17 0 0,-1 0 0,18 0 0,-52 0 0,34 0 0,1 0 0,-18 0 0,17 0 0,-17 0 0,18 0 0,-18 0 1,35 0-2,-35 0 3,17 0-3,19 0 2,-37 0-2,19 0 1,-18 0 1,17 0-1,-17 0 8,-35 0-9,17 0 2,1 0-2,-1 0 10,-17 0-11,34 0 3,-34 0-1,0 0 1,35 0-3,-36 0 3,19 0-2,-19 0 3,1-18 8,17 18 53,0 0-65,-17-17 2,35 17-1,17 0 2,-52-36-1,53 36 0,-18-17 0,-36 17 1</inkml:trace>
    </iact:actionData>
  </iact:action>
  <iact:action type="add" startTime="43402">
    <iact:property name="dataType"/>
    <iact:actionData xml:id="d1">
      <inkml:trace xmlns:inkml="http://www.w3.org/2003/InkML" xml:id="stk1" contextRef="#ctx0" brushRef="#br0">4216 5680 0,'17'0'127,"19"0"-118,-19 0-2,36 0 1,35 0 0,18 0 1,35 0-2,71 0 1,53 53 1,34-18-2,19 0 3,-54 18-2,36-53 0,-70 0 1,-1 0-3,-53 0 2,-52 0-1,-54 0 4,-52 0-5,0 0 3,-1 0 167,-34 0-129</inkml:trace>
    </iact:actionData>
  </iact:action>
  <iact:action type="add" startTime="45739">
    <iact:property name="dataType"/>
    <iact:actionData xml:id="d2">
      <inkml:trace xmlns:inkml="http://www.w3.org/2003/InkML" xml:id="stk2" contextRef="#ctx0" brushRef="#br0">18503 5874 0,'35'0'97,"-17"0"-91,35 0 3,18 0 7,-19 0-10,19 0 3,-36 0-2,1 0 3,34 0-2,-52 0 1,35 0-2,-36 0 2,36 0-2,-17 0 2,-1 0-3,35 0 4,-34 0-4,-1 0 4,0 0-4,18 0 2,-35 0 0,35 0 0,-36 0 0,54 0 0,-36 0 0,0 0 0,36 0 0,-36 0 0,36 0 0,-54 0 0,36 0 0,-35 0 1,35 0-1,-18 0 0,0 0 0,1 0-2,34 0 4,-34 0-3,17 0 3,17 0-5,-35 0 7,18 0-7,0 0 7,18 0-9,-54 0 7,36 0-3,-35 0 1,52 0 0,-34 0 1,-1 0-2,0 0 1,18 0 0,-35 0 0,52 0 0,1 0 0,0 0 0,-1 0 0,-17 0 2,88 0-3,-53 0 2,-35 0-3,35 0 4,1 0-3,-1 0 2,-35 0-2,35 0 2,-18-36-3,-17 36 3,18-17-2,-53 17 3,35 0-4,-36-18 3,18 18-2,-17 0 1,0 0 9,-1 0-2</inkml:trace>
    </iact:actionData>
  </iact:action>
  <iact:action type="add" startTime="48996">
    <iact:property name="dataType"/>
    <iact:actionData xml:id="d3">
      <inkml:trace xmlns:inkml="http://www.w3.org/2003/InkML" xml:id="stk3" contextRef="#ctx0" brushRef="#br0">2487 7003 0,'18'0'80,"17"-18"-23,0 18-33,1 0-16,16 0 0,37 0-2,34 0 5,1 0-6,17 0 5,-18 0-4,18 0 4,-17 0-3,-1 0 2,-35 0-2,1 0 0,-36 0 2,-36 0-1,36 0-1,-35 0 12</inkml:trace>
    </iact:actionData>
  </iact:action>
  <iact:action type="add" startTime="53697">
    <iact:property name="dataType"/>
    <iact:actionData xml:id="d4">
      <inkml:trace xmlns:inkml="http://www.w3.org/2003/InkML" xml:id="stk4" contextRef="#ctx0" brushRef="#br0">8026 8802 0,'17'0'189,"19"0"-178,17 0-6,17 0 4,-35 0-2,18 0 2,0 0-2,-35 0 1,52 0 0,-52 0 0,0 0 0,-1 0 8,1 0-8,17 0 17,0 0-17,1 17 8,17-17-7,-18 18-2,0-18 3,36 0-4,-18 0 3,17 18-3,-17-18 4,35 17-4,-35-17 3,0 0-2,0 36 3,35-19-5,-52-17 5,17 0-4,-1 0 3,1 18-1,0-18 0,-17 0 0,34 18 0,-17-18 0,0 0 0,0 0 1,0 0-2,17 0 1,-17 0 0,18 0 1,-18 0-1,53 35 0,-36-35-1,18 0 3,0 0-5,71 0 7,-35 0-7,-36 0 5,0 0-4,-70 0 4,17 0-4,-17 0 4</inkml:trace>
    </iact:actionData>
  </iact:action>
  <iact:action type="add" startTime="59450">
    <iact:property name="dataType"/>
    <iact:actionData xml:id="d5">
      <inkml:trace xmlns:inkml="http://www.w3.org/2003/InkML" xml:id="stk5" contextRef="#ctx0" brushRef="#br0">12629 11377 0,'18'0'5,"17"0"3,1 0 10,-19 0-11,1 0 4,0 0-6,-1 0 4,1 0-2,-1 0 3,1 0 7,35 0-12,0 0 12,-35 0-8,34 0-3,-34 0 4,0 0-3,35 0 2,-36 0-3,19 0 2,34 18 1,-35-18-1,-17 0-1,53 17 1,-1-17 10,-52 0-10,-1 0 0,19 0 0,17 0 8,-36 0-10,1 0 5,17 0-6,0 0 6,1 0-5,-19 0 4,1 0-4,0 0 3,17 0-3,0 0 5,-17 0-5,17 0 2,18 0 0,0 0 9,-35 0-11,52 0 2,-35 0 0,1 0 0,34 0 0,-17 0 0,-18 0 0,36 0 0,-36 0 0,18 0 1,18 0-2,-18 0 2,17 0-2,-17 0 3,-18 0-4,1 0 5,-19 0-5,1 0 3,0 0 8,-1 0-3,1 0-7,17 0 10,-17 0-2,-1 0 2,19 0-1,-19 0 32,1 0-31,0 0-10,-1 0 2,1 0-2,17 0 0,-17 0 2,0 0-2,17 0 1,-18 0 0,36 0 0,-17 0 0,17 0 0,-1 0 0,19 0 0,-36 0 0,1 0 1,16 0-2,-34 0 2,17 0-2,1 0 2,-1 0 8,-17 0 0,-1 0-12,19 0 6,-1 0-4,-18 0 2,1 0-4,17 0 5,1 0-4,-1 0 5,0 0-6,-17 0 4,-1 0-2,19 0 2,-19-17 8,1 17 14,0 0-15,-1 0-7,19 0-2,-1 0 2,0-18-2,18 18 3,-35 0-4,52-35 4,-52 35-4,17-18 3,-17 18 6,-1-17-8,1 17 25,0 0 17,17 0-33,-17 0 7,-1 0-6,1 0 65,0-36-68</inkml:trace>
    </iact:actionData>
  </iact:action>
  <iact:action type="add" startTime="65124">
    <iact:property name="dataType"/>
    <iact:actionData xml:id="d6">
      <inkml:trace xmlns:inkml="http://www.w3.org/2003/InkML" xml:id="stk6" contextRef="#ctx0" brushRef="#br0">18433 11218 0,'-18'18'8,"0"-18"14,-17 0-14,17 0 9,1 0-7,-1 0-4,1 0 2,-1 0-1,-35 0 9,35 0 10,-17 0-3,0-18-7,17 18 1,0-17-1,1 17-7,-1 0-3,18-18 2,-17 18 8,-1-18-8,18 1 8,-18-1-8,1 0-1,-36-34 1,35 16 1,18 19-1,-35-54 0,17 53 0,-17-17 1,0 0-2,35 17 3,-18-17 6,18 17 6,-18 1-12,1-1 3,17 0-5,0 1 0,0-18 0,0 17 0,-18 0 0,18-17 1,0 17-2,0 1 1,0-19 0,-18 1 9,18 0 55,0 17-46,0 1-21,18-36 5,-18 35-3,0-35 2,18 35-2,-1-17 1,19 0 0,-19 0 0,1 17 0,-18 0 0,35 1 0,-17-1 0,-18 0 1,53-17 7,-36 18 0,-17-19-9,18 36 9,0-17-6,-1-19-5,1 36 7,0-17-8,-1-1 12,18 0-7,-35 1-2,18 17 2,0-18-1,-1 0 23,19 18 18,-1-17-42,0 17 25,-17 0-22,0 0-3,34 0 2,-34 0-2,35 0 0,-35 0 1,17 0 9,-17 0-1,-1 0-8,1 0 8,-1 0-8,1 0 9,0 0-2,-1 0 10,19 17-17,-1 19-3,0-1 5,-17-35-2,52 53 2,-70-35-4,71-1 3,-36 19-2,1-19 2,-19 1 6,1-1-7,-1-17 7,-17 18-6,18 0-1,0-1 8,-18 1-8,0 0-1,35 17 1,-17-17 1,-1-1-1,-17 18 8,36 1-1,-19-19 2,1 1 15,-18 0-24,0-1 0,0 19 1,0-19-2,0 1 9,0 17-7,0 0 6,0-17-7,0 0 0,0-1 1,0 1-2,0 35 2,0-35-2,0-1 2,0 18-3,0 1 21,0-19-22,0 1 27,0 17-4,0-17 2,0 0-22,0-1 7,0 1-7,0-1 7,-18 1 3,18 0-3,-17-1-6,-1 1 0,0 0 5,1-1-4,-19 1-4,36 0 3,-53 17-3,36-35 3,-1 35-1,1-17 3,-19-1-7,19 1 5,-1 0 0,0-18 128,1 35-44,-1-17-69</inkml:trace>
    </iact:actionData>
  </iact:action>
  <iact:action type="add" startTime="74760">
    <iact:property name="dataType"/>
    <iact:actionData xml:id="d7">
      <inkml:trace xmlns:inkml="http://www.w3.org/2003/InkML" xml:id="stk7" contextRef="#ctx0" brushRef="#br0">19085 11148 0,'-17'0'121,"-19"0"-65,19 0-50,-36 0 4,0 0-4,18 0 6,-36 0-8,18 0 6,18 0-4,0 0 4,-1 0-4,19 0 11,-1 0-8,-17 0 7,17-18 0,18 0-8,0 1-1,-18 17 1,18-35 1,-35-1-1,18 1 10,17 17-14,0-17 6,0 17-4,-18 1 3,18-1-2,0 1 3,0-19 53,0 19-48,0-1 11,0-17-18,0 17-1,0-17 0,18 0 2,-1 17-2,-17-35 3,18 53-4,-18-18 4,17-17-4,-17 17 11,0-17-7,36 17 5,-19 1 0,-17-1-7,18 1 0,0 17 0,17-36 0,-17 1 0,-1 17 9,1 1-10,17-1 9,18-17-9,-35 17 2,-1 18 6,1-17-7,53-19 1,-54 19-1,36-1 10,0-17-2,-18 17-1,-17 0 0,0 18-8,-1 0 9,1 0 9,-1 0-18,1 0 10,0 0 1,-1 0-3,19 0-8,-19 0 9,19 0-7,-1 18 8,-18 0-11,1-18 5,0 35 2,17 0-5,-17-17 1,-1 17 7,1-17-9,0 35 9,-18-36-8,17 1-1,-17 0 3,0-1-2,0 1 7,0 17-8,18 0 2,-18 18 7,0-35-9,0 17 8,0-17-5,0 0 6,0-1 2,0 1-13,0 0 5,0-1-4,0 18 11,-18 1-1,1-19 0,-19 19-9,-17-19 10,18-17-8,0 36-2,0-36 2,-18 17-1,53 1 0,-36-1-1,1-17 1,0 36-1,0-36 10,-1 17-8,1-17-2,17 18 3,1-18-4,-1 35 2,0-35 0,1 0 18,-1 0 11,1 18-21,-1-18-9,0 18 3</inkml:trace>
    </iact:actionData>
  </iact:action>
  <iact:action type="add" startTime="92674">
    <iact:property name="dataType"/>
    <iact:actionData xml:id="d8">
      <inkml:trace xmlns:inkml="http://www.w3.org/2003/InkML" xml:id="stk8" contextRef="#ctx0" brushRef="#br0">21837 11924 0,'-18'0'45,"-17"0"-11,17 0-4,1 0-22,-1 0 1,0 0-2,1 0 2,-18 0-2,17 0 2,-17 0-2,-1 0 4,1-18-6,-35-17 5,34 35-2,1-18 6,-18 1-12,53-1 6,-18 0-1,-35 1 2,36-19-3,-1 19 3,1-1-1,-19-17 0,19-18 0,17 35 0,0-17-1,-18-18 1,-17 18 2,17 0-2,18-1 0,-18 1-1,18-18 1,-17 18 0,17 0 1,-18-1-3,18 1 3,-17-18-2,17 35 3,0 1-4,0-18 4,0-1-4,-18 1 4,18 0-4,0-1 2,0 1 0,0 0 0,0 0 0,0-1 0,0 19 1,0-19-2,0 1 2,0 0-2,0 0 1,0-18 0,0 35 2,0-17-3,0 17 1,0 0-1,0-17 2,0 0-1,0 0 1,0 17-2,0-35 2,0 18-2,0 17 1,0-17-1,18-18 2,-18 35-1,17-17 0,1 0 0,17-36 0,-17 54-1,-1-36 2,1 0-1,35-18 0,-35 36 0,34-53 0,-34 70 0,-18 0 0,53-52 0,-35 52 0,17-17 3,0 0-7,-35 17 4,18 0 0,17-17 1,0 0-2,1 35 2,17-53-2,-18 35 2,0-17-2,36-18 1,-18 18 0,17-18 0,1 18 0,35-18 0,-89 17 0,54 1 1,-18 0-2,-18 17 1,0-17 0,-17 35 8,0 0-8,-1 0 25,18 0-16,-17 0-6,17 0 3,1 0-9,17 18 6,-18 35-6,18-1 5,35 1-4,-35 36 5,17-19-6,-17-17 4,-35 18-2,17-1 2,18 54 0,-35-54-3,-1 36 3,-17-18-1,0 0 2,0 36-3,0-1 0,0-34 1,0-1 2,0 0-5,0 0 4,0-17-2,0 17 3,0-18-3,0-17 2,0 0-1,0 0-1,0 0-1,0 0 2,-17 18 1,-1-36-1,18-18 0,-17 54 0,-1-53 0,-17 52 0,35-52 0,-36 17 1,1 18 0,17-53-2,1 71 1,-1-36-1,-17-17 3,0 17-4,-36 35 3,18-17-2,0 0 4,0-18-5,0 18 3,-17 18-2,17-36 3,18 1-5,-18-1 6,53-18-5,-36 1 2,1 0 9,0-18 334,17 0-343,1 0 2,-19 0-3</inkml:trace>
    </iact:actionData>
  </iact:action>
  <iact:action type="add" startTime="98461">
    <iact:property name="dataType"/>
    <iact:actionData xml:id="d9">
      <inkml:trace xmlns:inkml="http://www.w3.org/2003/InkML" xml:id="stk9" contextRef="#ctx0" brushRef="#br0">10160 16792 0,'18'0'167,"35"0"-157,17 0-6,-17 0 7,0 0-6,17 0 5,1 0-4,-36 0 2,18 0 0,-17 0 1,16 0-1,1 0 0,0 0-1,35 0 3,-17 18-2,0-18-1,17 17 1,-35-17 0,70 0 0,-52 0 0,-36 0 0,36 0 0,-1 0 2,-17 0 7,-18 0-2,18 0-9,-35 18 4,35-18-5,17 0 6,-17 18-4,35 17 0,1-17 0,16-1 2,-16-17-1,34 18-1,1-18 1,-89 0 0,53 0 0,-35 0 0,18 0 0,-54 0 0,36 0 1,-18 0-2,-17 0 3,17 0-3,18 0 9,-35 0-7,35 0-3,-18 0 5,0 0-5,1 0 4,-19 0-4,19 0 3,-1 0-1,35 0 0,-17 0 7,-35 0-7,17-18 0,0 18 0,18-17 0,-17-1 0,17 18 0,17 0 1,-52-18-2,35 18 1,0 0 0,0 0 1,35 0-1,18 0 2,-18-35-5,18 17 6,-18 1-6,0 17 4,18-18-2,-53 18 2,17 0-3,-17-35 3,0 35-1,-35 0-1,35-18 2,-36 18-1,19 0-1,-1 0 3,18-17-2,-36 17-1,19 0 0,-1 0 3,18-18-2,17-17-1,-34 35 1,17 0 0,0 0 1,35-18-3,-18 0 4,1 18-3,-1-17 3,-34 17-4,52 0 5,-18-35-6,36 35 5,0 0-4,0 0 3,35 0-2,-17 0 2,-19 0-2,54 0 2,-18 0-2,-17 0 1,-36 0 1,0 0-2,18 0 1,0 0 0,-18 0 1,71 0-1,-71 0 0,35 0-1,-34 0 2,-1 0-2,-18 0 1,-17-18-1,-18 18 2,-17 0 15,0 0 8,-1 0-25,19 0 1,17 0 0,-36 0 0,1 0 0,17 0 1,-17 0-1,-1 0 32,1 0-32,0 0 1,-1 0-1,36 0 0,-17 0 0,-19 0 1,1 0-3,-1 0 5,1-18 515</inkml:trace>
    </iact:actionData>
  </iact:action>
  <iact:action type="add" startTime="105176">
    <iact:property name="dataType"/>
    <iact:actionData xml:id="d10">
      <inkml:trace xmlns:inkml="http://www.w3.org/2003/InkML" xml:id="stk10" contextRef="#ctx0" brushRef="#br0">16775 16210 0,'17'0'173,"18"0"-161,18 0-6,18 0 2,0 0-2,-19 0 3,1 0-2,18 0 2,-36 0-3,0 0 4,1 0-3,17 0 0,-36 0 2,36 0-2,18 0 2,-54 0-1,72 0 1,-36 0-2,-1 0 1,37 0 0,-1 0 0,0 0 0,-17 0 2,-19 0-4,-16 0 3,17 0-3,-36 0 5,19 0 5,-19 0 79,1 0-89,0 0 19</inkml:trace>
    </iact:actionData>
  </iact:action>
  <iact:action type="add" startTime="115300">
    <iact:property name="dataType"/>
    <iact:actionData xml:id="d11">
      <inkml:trace xmlns:inkml="http://www.w3.org/2003/InkML" xml:id="stk11" contextRef="#ctx0" brushRef="#br0">19932 16669 0,'0'17'135,"18"-17"-126,52 0 0,-52 0-2,35 18-1,17-18 4,-17 0-4,-18 18 5,36-18-6,-18 17 6,0 1-6,0-18 8,35 0-7,-53 18 0,36-18 2,-54 0 0,54 0 0,-18 0 3,-18 0-6,36 0 3,-1 0 0,1 0 0,-36 0 0,36 0 0,-1 0 0,1 0 0,-54 0 1,54 0-2,-36 0 2,1 0-2,-1 17 2,18-17-3,-36 0 4,54 35-4,-53-35 5,34 0-4,19 18 2,0-18-4,17 18 4,-35-18-2,35 0 1,0 0 1,-35 0-1,35 0-1,18 0 2,-53 0-2,17 0 2,19 0-1,-36 0-1,35 0 3,0 0-4,0 0 3,0 0 0,71-18-1,-71 18-2,18-18 4,-18 1-1,-35 17 6,0-18-13,0 18 3,-35 0 3,-1 0 2,19 0-4,-19 0 3,19-17 6,-19-1-7,1 0 17</inkml:trace>
    </iact:actionData>
  </iact:action>
  <iact:action type="add" startTime="123864">
    <iact:property name="dataType"/>
    <iact:actionData xml:id="d12">
      <inkml:trace xmlns:inkml="http://www.w3.org/2003/InkML" xml:id="stk12" contextRef="#ctx0" brushRef="#br0">12594 17251 0,'-17'0'87,"-19"0"-78,19-18-1,-36 1-1,-36-1 0,1 18 2,-18-18-1,-52-17 1,70 35-3,-36-35 3,-17-1-2,-18-16 2,-17 52-1,-1-18 3,19 0-7,-54 1 7,36-36-6,-1 35 4,-17 0-2,71-52 1,-1 17 2,18 35-2,36 1-1,52-1 1,-17 0 0,17 1-1,1-19 2,-19 1 0,19 0-2,-1-18 1,0 18 0,1-71 0,-18 35 1,17 1-1,0-18 0,-17-18 0,-36-18 0,36 18-1,0 36 2,-36-36-3,54 88 4,-1-35-3,18 1 1,-35-19-1,35 53 2,0-17-2,0 0 1,0-18 0,0-18 1,17 1-2,1 17 1,35-18 0,53-17 1,0 0 0,-18 35-2,71-53 2,35 0-3,-18 71 3,18-71-2,35 18 3,-17 35-3,0-17 2,70-1-3,-106 36 6,1-18-8,70 0 6,52 35-3,-34-17 2,35-36-1,-18 71-2,18 0 3,17 0 0,-34-17-2,-19-18 1,-17-36 0,18 53 0,-54 1 0,19 17 0,-54 0-1,-17 0 2,17 0-1,18 0-1,-35 0 2,35 0-2,-35 0 1,53 17 0,-1 19 2,-70-19-4,36-17 4,-19 18-4,-69 17 4,16-35-4,-69 18 4,-1-1-4,36 1 3,-36 17-2,-17-17 2,87 17 0,1 18-2,-18-35 1,36 17 0,-18 18 0,-18-35-1,53 52 2,-106-52-1,18 17 1,18 18-2,-36-18 3,0-17-4,-17 17 4,0 36-4,-18-54 4,0 19-5,35 34 6,-35-34-5,0 34 10,0-35-3,0 18-11,0 35 7,0 1-1,-18 69 0,1-16 0,-1-19 1,-35 36-2,18-36 1,-36 18 0,71-88 9,-17-35-10,-1 0 40,0-18-35,-52 0-8,52 0 7,0 0-6,-34 0 12,-1 0-1,35 0 16,0 0-22,1 0-2,-19 0-1,19 0 0,-19 0 2</inkml:trace>
    </iact:actionData>
  </iact:action>
  <iact:action type="add" startTime="125737">
    <iact:property name="dataType"/>
    <iact:actionData xml:id="d13">
      <inkml:trace xmlns:inkml="http://www.w3.org/2003/InkML" xml:id="stk13" contextRef="#ctx0" brushRef="#br0">12912 12100 0,'-18'-17'78,"-17"-19"-54,-1 19 0,-16-1-17,34-17 3,-35 0-3,-70-36 2,52 36-3,-35-36 5,36 36-6,-36-18 6,-18-18-6,36 18 6,-18-35-6,71 53 5,0 0-3,-1-1 1,1 19-1,35-1 9,0 1 1,0-19-9,-18-17 0,18 36-1,0-19 2,0-34-1,-17 52 0,-18-88 0,35 71 2,-18 0-4,18-18 5,0 0-6,0 18 5,0-18-5,0 18 6,0-36-6,0 18 6,0 35-6,0-35 5,0 1-4,18-1 2,-18 35 0,17-35 0,-17 18 0,35-36 0,1 36 0,17-18 1,-36 18-2,19-18 1,17 0 1,-36 53-2,1-35 2,17-1-2,0-17 2,-17 36-2,0-1 4,35-17-5,-1 0 3,-16 17-3,34-17 4,-17 17-3,53-35 2,-35 36-2,70-54 1,0 53 0,-35-52 0,17 52 0,1 1 0,-19-36 0,19 0 1,-54 35-1,54-17 0,-54-1 0,36 19-1,18-54 2,-54 71-2,19-35 3,122 17 7,-87-17-13,-1 17 5,-17 1-1,0 17 2,17-18-5,36-17 6,-88 35-6,17-18 5,0 18-4,-17 0 4,-1 0-4,1 0 3,-1 0-1,-17 0 0,35 0-1,-17 0 2,17 0-2,0 0 3,0 0-2,1 0 0,-1 0 0,35 0-2,36 0 4,-18 18-4,71 35 3,-53 0-2,52-18 3,-34-17-3,-19-18 2,-34 35-2,-36-35 0,18 35 2,-53-17-1,0-18 0,17 53 0,-17-36-1,35 19 1,-17-1 1,35 0 0,-36-17-2,36 35 1,-18-18 0,-17-35 1,-1 53-1,1-18-1,35 18 1,-36-18 1,36 54-2,-35-54 0,-18 18 2,53-18 0,-36 18-1,-35-18 0,18 1 1,-17-1-3,-36-17 4,17 17-4,1 35 1,-18-52 2,0 17 2,18 1-7,-18 16 5,0-34-2,0 53 2,0-36-2,0 18 2,0 0-1,0 0-1,0 0 3,0 17-3,0-35 1,0 54 1,0-54-1,0 0-2,-18 36 4,0-54-4,1 19 5,-19-1-5,1 0 4,0 0-4,-1-17 3,-34 17-2,-36 18 1,36-35 0,-19 0 1,19 17-2,17-35 1,-35 18 0,-71-1 0,35-17 1,36 35-1,-70-17 0,69-18-1,1 35 0,-71-17 1,36-18 1,-18 18-1,-18 35 0,0-53 0,-17 35 1,35-35-3,0 70 3,0-52-2,-18 53 3,35-36-4,19-18 2,-1 36 0,53-35 0,-71 0 0,18-1 0,18 19 0,-70-36 0,16 17 1,-16-17-2,17 0 2,-18 0-1,18 0-1,17 0 16,-176 0-20,195 0 4,34 0 1,-17 0 1,35 18-3,0-18 5,0 18 5,35-18 6,-35 0-11,36 0 3,-18 17-8,35 1 5,-18-18-5,0 0 3,-17 17 7,17-17-9,1 0 16,-36 18-15,-18 17 0,54-35 1,-72 0-2,19 18 3,-18-18-4,52 18 5,19-18-5,-19 0 4</inkml:trace>
    </iact:actionData>
  </iact:action>
  <iact:action type="add" startTime="139984">
    <iact:property name="dataType"/>
    <iact:actionData xml:id="d14">
      <inkml:trace xmlns:inkml="http://www.w3.org/2003/InkML" xml:id="stk14" contextRef="#ctx0" brushRef="#br0">11201 11659 0,'0'18'65,"0"0"-58,0-1 0,17 1 0,36 17 0,35 0 3,18-17-3,18 17 0,-1-17 2,1 0-2,17-18 2,-18 0-2,1 0 4,52 0 5,-105 0-10,-18 17 3,0-17-3,-1 18 5,19-18-6,-53 0 5,35 0-3,-36 0 2,54 0-2,-36 0 1,36 0-1,-36 0 2,18 0-2,17 0 1,-34 0 1,17 0-1,17 0-1,18 0 2,-17 0-2,17 0 3,-35 0-2,70 0-1,-34-35 2,-1 35-2,18 0 2,-1 0-3,1-36 5,-18 36-6,-17-17 7,17 17-7,0-18 4,54-17-3,-90 35 5,72 0-6,-36-18 4,0 18 0,-17 0-2,17 0 0,-17 0 2,-36 0-2,18 0 2,17 0-1,-52 0 0,35 0 0,0 0 1,-18 0-1,36 0-1,-18 0 2,17 0-2,-17 0 3,-18 0-5,18 0 6,35 0-4,-35 0 2,18 0-2,17-18 1,-17 18 0,-1 0 0,18 0-1,1 0 1,-1 0 0,0 0 0,-17 0 0,17 0 0,0 0 0,35 0 0,1 0 0,-36 0 0,53 0 0,18 0 1,-53 0-1,53 0-1,-54 0 2,19 0-2,-1 0 2,1 0-2,-1 0 3,-17 0-4,18 0 4,-36 0-5,35-17 5,1 17-3,-1 0 3,-35 0-5,36 0 4,-36 0-1,36 0 0,-36 0 0,0 0 0,35 0 0,54 0 1,-54 0 1,-17 0-6,70 0 5,18 0-1,1 0 0,-19 0 0,36 0 1,-36 0-2,36 0 2,-18 0-2,-18 0 3,0 0-3,36 0 2,-71 0-2,-53 0 2,71 0-3,-71 0 2,-35 0 0,-17 0 2,-1 0-4,18 0 3,-36 0-2,36 0 1,-17 0 0,-1 0 1,0 0-2,0 0 1,36 0-1,-18 0 1,17 0 0,-34 0 0,-1 0 1,18 0-1,-35 0 0,70 35 0,-35-35 0,-18 18 0,18-18 2,-18 17-4,0-17 11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2:45:37.9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557">
    <iact:property name="dataType"/>
    <iact:actionData xml:id="d0">
      <inkml:trace xmlns:inkml="http://www.w3.org/2003/InkML" xml:id="stk0" contextRef="#ctx0" brushRef="#br0">2311 9349 0,'0'17'102,"35"-17"-94,0 0-1,36 0 3,-1 0-4,19 0 4,-1 0-5,0 0 4,0 0-2,-17 0 2,-1 0-1,-17 0-1,0 0 1,18 0 0,-18 0 0,-1 0 4,1 0-7,-17 0 3,17 0-1,-18 0 1,35 0 1,-17 0-1,-17 0 2,52 0-5,-18 0 4,-17 0-2,35 0 3,-17 0-4,17 0 4,0 0-3,1 0 2,16 0-2,-16 0 1,34 0 0,-35 0-1,0 0 0,1 0 4,-1 0-5,-18 0 2,-17 0-1,0 0 2,18 0-2,-36 0 4,18 0-5,18 0 2,-1 0 1,-17 0-2,35 0 2,-35 0-1,35 0 0,-17 0-1,-36 0 3,18 0-3,0 0 2,-18 0-3,1 0 4,-1 0-4,18 0 5,-36 0-5,36 0 3,18 18-2,-53-18 2,52 0-3,-17 0 4,0 18-3,17-18 1,1 0-1,17 0 2,-35 0-1,35 0 0,-35 0 0,35 0 0,-17 35 0,0-35 1,-36 0-2,35 0 1,-52 0 2,35 0-5,17 0 6,-52 0-5,17 0 4,1 0-5,17 0 4,-18 0-2,18 0 2,17 0-2,-34 0 1,17 0 0,17 0 0,-17 0 0,18 0 1,-36 0-2,0 0 1,18 0 0,-35 0 1,35 0-1,-36 0-1,1 0 2,35 17-1,0-17 0,-18 0 0,36 0 1,-19 0-2,-16 0 2,34 0-2,-52 0 3,35 0-5,-18 0 5,0 0-4,1 0 4,-19 0-3,19 0 0,17 0 2,-36 0 0,36 0-2,0 0 0,-18 0 2,1 0-1,34 0 1,-17 0-3,18 0 3,-19 0-1,19 0 1,17 0-2,0 0 2,1 0-2,-19 0 3,-17 0-4,0 0 4,35 0-6,-35 0 7,35 0-5,-35 0 3,35 0-2,-35 0 1,18 0 0,-1 0 0,19 0 0,-1 0 15,18 0-20,0 0-2,-54 0 3,37 0 5,16 0 0,-16 0-1,-36 0 1,35 0-3,-18 0 3,36 0-1,18 0 0,-36 0 0,35 0 1,54 0-2,-54 0 2,1 0-2,17 0 4,-18 0-6,1 0 7,-36 0-8,-18 0 5,-34 0-2,17 0 0,-18 0 1,0 0 0,-17 0 1,17 0-1,-17 0 0,35 0 0,-36 0 0,54 18 0,17-18 1,-35 0-2,-18 0 1,36 0 0,-36 0 1,0 0 7</inkml:trace>
    </iact:actionData>
  </iact:action>
  <iact:action type="add" startTime="17777">
    <iact:property name="dataType"/>
    <iact:actionData xml:id="d1">
      <inkml:trace xmlns:inkml="http://www.w3.org/2003/InkML" xml:id="stk1" contextRef="#ctx0" brushRef="#br0">3810 12629 0,'88'0'104,"-17"0"-98,17 0 1,35 0 2,54 0-1,-71 0 1,52 0-2,36 0 3,-35 0-4,-18 0 3,18 0-2,-71 0 3,0 0-4,1 0 5,-19 0-6,1 0 6,-18 0-6,-18 0 3,35 0 1,-17 0-2,-17 0 1,52 0 1,-18 0-2,19 0 1,-1 0 1,0 0-2,-17 0 1,17 0 0,-53 0 1,36-35-2,-19 35 2,-16-17-2,34 17 2,-52 0-2,53-18 4,-19 18-7,-16-18 6,-1 18-3,0 0 2,18 0-3,-18 0 6,36 0-8,-18 0 5,17 0 0,1 0-2,0 0 2,17 0-2,53 0 0,-53 0 3,0 0-3,36 0 1,-36 0 0,0 0 0,18 0-1,-18 0 3,0 0-4,1 0 2,-1 0 1,-18 0-2,19 0 3,-37 0-4,37 0 4,-36 0-3,35 0 3,0 0-5,-18 0 5,1 0-3,17 0 3,-35 0-4,0 0 2,18 0 1,-1 0-1,-35 0 1,18 0-1,36-35-1,-72 35 2,36-18-2</inkml:trace>
    </iact:actionData>
  </iact:action>
  <iact:action type="add" startTime="27854">
    <iact:property name="dataType"/>
    <iact:actionData xml:id="d2">
      <inkml:trace xmlns:inkml="http://www.w3.org/2003/InkML" xml:id="stk2" contextRef="#ctx0" brushRef="#br0">13476 12594 0,'0'18'85,"0"17"-77,71-35 1,17 35-1,18-17-1,17 0 2,-17-18-1,88 17 0,-71 36 0,1-53 2,-53 18-5,17-18 5,0 17-3,-18-17 3,19 0-4,-19 18 4,18-18-4,-35 0 3,18 0-2,35 0 1,35 0 0,-18 0 0,-35 0 0,36 0 0,17 0 0,35 0 1,-52 0-2,-18 35 1,-18-35 0,53 0 0,-88 0 1,35 0-2,-17 0 3,-18 0-4,17 0 4,-17 0-4,0 0 3,0 0-2,-18 0 5,1 0-9,-1 0 7,-18 0-4,19 0 4,-1 0-4,18 0 2,0 0 0,35 0 3,-35 0-6,35 0 5,-17 0-3,-18 0 1,-36 0 2,1 0-3</inkml:trace>
    </iact:actionData>
  </iact:action>
  <iact:action type="add" startTime="29359">
    <iact:property name="dataType"/>
    <iact:actionData xml:id="d3">
      <inkml:trace xmlns:inkml="http://www.w3.org/2003/InkML" xml:id="stk3" contextRef="#ctx0" brushRef="#br0">18750 12382 0,'35'0'103,"18"0"-95,18 0 0,-18 0 1,17 0-3,-17 0 3,18 0-3,-36 0 4,53 0-4,-52 0 5,16 0-5,1 0 4,0 0-4,0 0 4,18 0-4,-18 0 4,0 0-4,17 0 3,1 0-2,17 0 1,-35 0 1,17 0-2,-17 0 1,-17 0 0,-1 0 0,35 0 1,-34 0 7,-1 0-6,0 0-4,-17 0 3,0 0-2,17 0 8,-18 0 0,1 0 340,17 0-323,-17-17-18,0 17-5,-1 0-1,19 0-2,16 0 10</inkml:trace>
    </iact:actionData>
  </iact:action>
  <iact:action type="add" startTime="37289">
    <iact:property name="dataType"/>
    <iact:actionData xml:id="d4">
      <inkml:trace xmlns:inkml="http://www.w3.org/2003/InkML" xml:id="stk4" contextRef="#ctx0" brushRef="#br0">5080 12771 0,'-18'17'7,"1"-17"19,-1 0-18,0 0 6,1 0-7,-18 0 2,-1 0-2,1 0 10,17 18-9,1-18 0,-36 0 0,35 0 0,-52 0 1,17 0-2,35 0 2,-35 0-2,0-18 3,-17 1-4,34-1 5,-17 0-6,-17-17 6,-36 0-5,35 17 2,1-17-1,52 35 5,-35-18-8,36 1 13,-1 17-1,18-18 1,-18 0-11,18 1 4,-17-36-3,-1 35 1,1-35 9,-1 18-1,18 17-10,-18-17 4,18 17-4,0 1 3,-17-19-2,-1-17 4,18 36-5,0-54 2,0 54-1,0-19 2,0 1-3,0-18 3,0 18-1,0-18 0,0 35 0,0-52 2,0 17-5,35 18 4,-35-18-1,18 0 0,52-18-1,-70 18 2,53 0-1,-17 18 0,-19 0 2,19-18-3,-1 18 2,18-18-1,-36 35 0,19-17-2,17-1 5,17 1-5,-35 0 3,54-18-3,-36 0 4,17 35-4,1-34 4,-1 16-3,1 1 1,35-18 0,-36 35 0,36-34 0,-35 34 0,17 0-1,18-17 1,17 0 1,-52 35-1,52-36 1,-35 36-2,36-35 1,-54 35-1,36 0 1,35 0 0,18 0 1,53 0-3,-18 0 4,-18 0-4,36 0 3,-36 0-1,-35 0 0,-17 0 0,-36 0 1,0 0-2,-17 0 2,-1 0 0,1 0-2,-1 18 0,19-1 1,69 54 0,19-36 1,17 36-1,35-18-1,-17 17 4,-1-52-4,-34 17 0,52 53 0,-141-70 4,-17 17-6,-36-17 5,-17-18-4,-1 18 6,1-18 3,0 17 8,-18 1-16,0-1 1,35 19 0,-35-1-1,18 0 2,-18 18-1,0 0 0,0 18 0,17-54 0,-17 54 0,18-18-2,-18-18 3,0 36-1,17-36 2,-17 35-4,0-34 3,0 17-2,0 17 3,0-17-5,0-18 7,0 54-7,0-54 5,-70 35-4,35-17 3,-1-17-2,1-1 1,17 0 0,-17 18 4,0-18-7,0 1 50,17-19-46,18 1 8,0 17-11,0-17 4</inkml:trace>
    </iact:actionData>
  </iact:action>
  <iact:action type="add" startTime="39787">
    <iact:property name="dataType"/>
    <iact:actionData xml:id="d5">
      <inkml:trace xmlns:inkml="http://www.w3.org/2003/InkML" xml:id="stk5" contextRef="#ctx0" brushRef="#br0">13617 12577 0,'-17'0'23,"-1"-18"9,0 0-24,1 1 0,17-1-1,0-17 2,-18 35 0,18-18-2,-18-17 3,18-1-4,0-16 5,0-1-6,-17 17 6,17-17 4,0 36-13,0-36 1,0 18 7,0-1-3,0 1 4,0-18-7,0 36 5,0-36-1,0 35 0,0-53 0,0 1 0,0 35 0,17-54 0,1 36 0,0 18 0,17-35 0,0 17 0,-17 35 2,-1-35-4,19 0 3,-1 0-1,18 0 0,-18 0 0,36-17 1,-36-1-3,18 18 3,35-17-2,-35 17 1,-18 0-1,18 35 1,0-34 0,-18 34 0,1 0 1,34-17-1,36 0 0,-35 17 0,-1-35-1,1 35 2,-1 1-2,1-18 2,-1 17-2,1 0 3,17 1-3,18-19 1,18 36 1,-54-17-3,18 17 4,0-36-3,18 19 3,0 17-4,0 0 3,-18-35-2,18 17 3,-18 18-4,0-18 4,1 18-4,34-17 2,-17 17 0,0 0 0,52 0 0,-16 0 0,69 0 0,-70 0 0,36 0 0,34 0 0,-69 0 1,-19 0-1,53 0-1,-87 0 2,-1 0 0,18 0-3,-89 0 4,54 0-4,-18 0 4,-18 35-5,18-35 6,17 18-4,-34-18 0,17 17 0,35 18 3,-53-17-4,53 0 3,18 17-2,0 0 2,-18-17-1,18 17 0,-53-35 0,0 35-1,-18-17 2,-17 0 8,-1 17 6,1-17-14,0-18-2,-18 17 3,17 1-3,19 0 4,-36-1-7,17 19 7,1-19-6,17 54 4,36 35-2,-18-71 5,17 53-8,-35-53 4,18 18 0,18-18 0,-53-35 0,-1 18 1,-17 0 54,0-1-53,0 1-4,0 17 4,0 1-4,0 34 5,0-35-7,0 18 7,0 18-6,0-18 7,0-18-8,0 36 5,0-36-2,0 0 3,0 0-3,0-17 2,0 0-2,0-1 0,0 1 2,0 17 7,0-17-8,0 35 0,0-18 0,-17 0 1,-19 1-3,19-1 4,-19 18-3,36-35 3,-35-1-5,0 18 6,0 1-5,17-19 3,-17 1-2,-36 17 2,36 1-2,0-19 2,35 1-2,-36-18 0,-34 35 2,52-17-1,0-1-1,-52 36 1,35-35 1,-54 0 0,19 35-1,-36-36-1,0 36 2,36 0-1,-19-35 0,37-1 0,-1 19 1,17-36-3,-34 17 10,34 1-6,1-18-5,-35 53 6,-36-36-6,53 1 4,-53 35-2,18-35 2,17-1-2,1 1 2,-54 17 0,1-17-2,-1-18 0,1 17 3,-36-17-1,-17 0-2,70 0 1,-53 0-1,71 18 1,0-18-1,0 53 3,70-53-3,0 0 1,1 0 0,-1 0 1,0 0 8</inkml:trace>
    </iact:actionData>
  </iact:action>
  <iact:action type="add" startTime="67393">
    <iact:property name="dataType"/>
    <iact:actionData xml:id="d6">
      <inkml:trace xmlns:inkml="http://www.w3.org/2003/InkML" xml:id="stk6" contextRef="#ctx0" brushRef="#br0">23036 11412 0,'18'0'30,"0"0"-20,-1 0-1,1 0-4,17 0 2,18 0 10,-35 0-10,-1 0 2,36 18-2,0-18 17,-53 18-15,18-18 0,35 0-3,-36 0 4,36 0-4,-17 17 5,-19 1-6,19-18 6,16 0-6,-16 0 12,-1 0-9,-17 0-1,35 0 1,-18 0 9,-18 0-9,19 0 1,-19 0-2,19 0 1,-1 0-1,-17 0 1,17 0 0,-17 0 1,17 0 1,0 0-3,0 0 1,1 0-1,17 0 3,-1 0 5,-34 0-10,53 0 7,-36 0-7,18 0 5,17 0-4,-17 0 4,0 0-5,18 0 4,-1 0-1,1 0 2,-53 0-2,52 0-1,1 0 0,-36 0 2,35 0 3,1 0-6,0 0-1,-36 0 4,35 0 0,1 0-2,17 0 2,-70 0-2,70 0 2,-17 0-1,-1 0 1,-17 0-4,-18 0 6,18 0-6,0 0 6,-35 0-6,17 0 5,0 0-2,18 0 0,0 0-1,-18 0 1,18-18 0,-17 18 0,34 0 0,1-17 0,-18 17 0,17-36 1,-17 36-2,18 0 1,17 0 1,-35 0-1,0 0 0,17 0-3,1 0 5,-18 0-3,35 0 3,-17 0-4,17-17 3,35-1-2,-52 18 2,17-35-2,-35 35 1,35-35 0,0 35 0,18-18 1,-53 18-1,18-18 0,17 18 0,-18-17 1,18 17-3,-17-36 3,0 36 1,-1-17-4,1-1 2,-1 0 1,-52 1-2,52-1 2,-34 0-3,17-17 6,-18 0-7,0 17 4,-17 18-2,35-35 2,-53 17-2,35 1 1,0-19 0,-17 1 1,0 18-2,-1-1 1,19-35 0,-36 35 0,0 1 0,0-1 0,0-17 0,0 17 0,0-35 0,0 36 0,0-1 0,0-17-1,-36-18 2,1 0-2,0 18 4,-36-18 5,18 35-11,-17-35 7,34 35-8,-52 1 7,35-18-6,18 35 4,-36-18-2,19 0 2,-37 1-1,36-19-1,-17 19 2,-18-1-1,-36 0 0,-35-34 0,1 16 0,34 19-1,-52-19 1,88 19 1,-18-1 0,-18 18-2,1-18 2,-1 1-3,19 17 4,-37-36-3,54 1 3,-35 35-4,35 0 4,-36 0-4,-17 0 5,18 0-7,34 0 6,-34 0-3,-18 0 2,-18 0-2,53 0 1,-70 0 0,52 18 0,-34-1 0,-19-17 0,18 18 0,-17-18 0,70 0-1,-88 0 1,88 0 1,18 0-2,-35 0 2,17 18-1,18-1 1,17 1-2,-17 0 2,53-18-3,-36 0 4,0 17-4,19-17 3,16 18-1,-17-18 1,0 18-2,36-1 2,-18 1-3,17-18 6,-17 18-8,17-18 5,0 35-1,-17 0 0,17-35 0,-34 53-1,52-35 2,-36-1 0,-17 36 0,36 0-2,17-35 1,-18 35-1,18 17 2,-35-35-1,35 1 1,0 17-3,0 0 4,0-36-4,0 54 5,17-54-5,19 72 1,-1-54 2,36 53-2,17-17 1,-18 17 0,36-18 0,-53-34 0,18-19 0,-54 1-1,18 0 1,-17-18 58,17 0-59,-17 17 2,17-17-2,1 0 3,-1 0-4,-17 0 9,17 0-12,-18 0 11,1 0 11,0 0-19,-1 0 3,1 18 0,0 0-1,-1-18 0,1 0 8,35 17-10,-36-17 12,36 18-2,-17-1-8,17 19-2,-36-19 11,1-17-7,17 18-4</inkml:trace>
    </iact:actionData>
  </iact:action>
  <iact:action type="add" startTime="72578">
    <iact:property name="dataType"/>
    <iact:actionData xml:id="d7">
      <inkml:trace xmlns:inkml="http://www.w3.org/2003/InkML" xml:id="stk7" contextRef="#ctx0" brushRef="#br0">24289 12965 0,'0'17'24,"0"1"-7,0-1-2,35 19-9,18-19 3,-18 1-2,0-18 1,18 18 0,36-1 0,-36 1 0,35 0 0,-18-18 0,18 17 1,18 1-2,-18 17 2,1-35-1,-19 0 1,18 0-2,-35 0 0,36 0 2,-37 0-2,37 0 3,16 0-3,-52 0 3,36 0-5,-19 0 6,-35-17-6,36-1 6,-36 0-5,1 18 4,52-17-4,-71 17 2,19-18 0,17 0 0,17-17 0,1 17 2,-18-17-4,17-18 2,1 18 0,35-36 0,-36 36 0,-35 17 0,1-17-1,-1 0 1,-17 17 1,17 1-1,-35-19 0,0 19-1,0-1 2,0-17-2,0 17 2,0-35-1,0 18 1,0 0-3,0-1 3,0-34-1,0 17 0,0 18-1,0-18 3,0 17-4,0 1 3,-18 0-1,18 17 0,-17 1 0,-19-19 0,36 19 9,-35-19 0,17 36-10,1-17 1,-36 17 0,18-18-2,-18 18 11,35 0-7,-53 0-5,1-17 5,-1 17-3,36 0 3,-53 0-5,0 0 5,17 0-3,-17 0 1,0 0 0,17 0 1,-17 0-2,17 0 1,1 0 0,17 0-1,-35 35 1,-36 0 0,89-35 0,-53 18 0,17-1 1,-17-17-2,35 18 2,-35-18-2,17 18 3,-17-18-4,-18 35 5,53-35-6,-35 0 6,0 0-6,17 0 6,19 0-6,-19 35 5,53-35-3,1 18 1,-19-1-1,19 1 10,17 0-9,-35 17 8,17-17-8,18-1-1,0 1 3,-18-18-3,1 70 3,-1-52-4,0 17 3,18 1-2,0-19 3,-17 19-4,-19 52 4,36-71-4,0 19 4,0-1-4,0 18 1,0-35 2,0 17-2,0-18 2,0 1 15,0 17-16,18-17 7,0-18-6,-18 18-2,35-18 3,36 17-3,-36 19 9,-18-36-8,1 0 1,0 0-3,-18-53 83</inkml:trace>
    </iact:actionData>
  </iact:action>
  <iact:action type="add" startTime="82424">
    <iact:property name="dataType"/>
    <iact:actionData xml:id="d8">
      <inkml:trace xmlns:inkml="http://www.w3.org/2003/InkML" xml:id="stk8" contextRef="#ctx0" brushRef="#br0">25224 8572 0,'0'-17'30,"-18"17"3,18 17-27,0 1 1,0 35 10,-18-18-1,18-17-6,0 17 5,0 1-7,0-19-1,-17 36 1,17-35 0,0-1 1,0 19-1,0-19 6</inkml:trace>
    </iact:actionData>
  </iact:action>
  <iact:action type="add" startTime="83144">
    <iact:property name="dataType"/>
    <iact:actionData xml:id="d9">
      <inkml:trace xmlns:inkml="http://www.w3.org/2003/InkML" xml:id="stk9" contextRef="#ctx0" brushRef="#br0">25365 8590 0,'0'18'286,"0"-1"-276,0 1-4,0 0 3,0 17-2,0-17 2,0-1 21,0 19-6,0-19 16,0 1-25,0-1 2,0 1-1,0 0-7,0 17 13</inkml:trace>
    </iact:actionData>
  </iact:action>
  <iact:action type="add" startTime="84361">
    <iact:property name="dataType"/>
    <iact:actionData xml:id="d10">
      <inkml:trace xmlns:inkml="http://www.w3.org/2003/InkML" xml:id="stk10" contextRef="#ctx0" brushRef="#br0">25488 7832 0,'18'17'173,"-18"1"-150,0 0-14,0-1 8,0 1-11,0-1 2,0 1 25,0 17-24,0-17 71,0 0-73,0 17 25,-53-35 33,18 0-50,-1 0-6,19 0 8,-1 0 30,0 0-32,1 0-6,-1-18 9,1 1-2,-1-1-11,0 0 11,18 1 9,0-1-8,0 0 5,0 1-4,0-1-2,0 1-10,0-1 9,0-17 3,0 17 7,0-17-9,0 17 6,18 0 4,0 18 13,-1 0-33,18 0 3,-17 0 0,17 0-2,1 0 1,17 0 1,-1 0-2,-34 0 2,35 0-2,-35 0 123,-1 0-113,1 0 6,0 0 127</inkml:trace>
    </iact:actionData>
  </iact:action>
  <iact:action type="add" startTime="86434">
    <iact:property name="dataType"/>
    <iact:actionData xml:id="d11">
      <inkml:trace xmlns:inkml="http://www.w3.org/2003/InkML" xml:id="stk11" contextRef="#ctx0" brushRef="#br0">25735 7250 0,'18'0'189,"-1"0"-182,1 17 58,0-17-58,-1 18 3,-17-1 7,0 1-1,18-18-8,-18 18 15,0 17-15,0-17 23,0-1-29,0 1 11,0 0 19,0-1-9,-35-17 52,17 0-68,-17 0 1,17 0-1,0 0 2,1 0 9,-1 0-13,1 0 44,-19 0 40,72 0 94,-19 0-174,36 0-3,-18 0 5,1 0-6,-19 0 5,1 0-3,17 0 122,-17 0-123,17 0 21,0 0 35,18 0-46,-35 0-1</inkml:trace>
    </iact:actionData>
  </iact:action>
  <iact:action type="add" startTime="90438">
    <iact:property name="dataType"/>
    <iact:actionData xml:id="d12">
      <inkml:trace xmlns:inkml="http://www.w3.org/2003/InkML" xml:id="stk12" contextRef="#ctx0" brushRef="#br0">26423 7232 0,'-18'0'2,"-35"0"17,1 18-12,-19 34 0,0-34 0,-17 35 4,18-18-5,-54-17 5,1 0-7,17 52 7,0-35-5,36 18 1,17-17 2,-18-1 1,53-17-4,1-1 3,-36 36 1,35-35-4,1-1 2,-1 1 7,0 0 1,1-1 8,-1 1 16,0 0-23,-17 17 0,0 0 0,17-17-11,1-1 13</inkml:trace>
    </iact:actionData>
  </iact:action>
  <iact:action type="add" startTime="92133">
    <iact:property name="dataType"/>
    <iact:actionData xml:id="d13">
      <inkml:trace xmlns:inkml="http://www.w3.org/2003/InkML" xml:id="stk13" contextRef="#ctx0" brushRef="#br0">26599 11906 0,'-70'88'4,"-18"18"7,-36 35-6,36-17 6,-53 52-6,17 1 3,-17-1 1,0 36-2,18-54 2,-36 36-2,71-88 1,-18 0 1,71-53-2,-18 0 2,35-35 0,0-1 7,18-52 135,0 17-135,0 1 9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2:54:26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55">
    <iact:property name="dataType"/>
    <iact:actionData xml:id="d0">
      <inkml:trace xmlns:inkml="http://www.w3.org/2003/InkML" xml:id="stk0" contextRef="#ctx0" brushRef="#br0">2452 3210 0,'17'18'78,"1"-18"-19,0 0-54,17 0 2,18 0 4,-18 0-6,0 0 6,54 0-5,-19 0 4,18 0-5,-35 0 6,36 0-5,-19 0 3,1 0-2,-18 0 1,17 0 0,1 0 1,-1 0-3,-35 0 2,36 0 2,0 0-2,-1 0 0,-17 0-2,18 0 2,-1 0 0,1 0 0,17 0 1,-70 0-1,52 0 1,1 0-1,-54 0-1,36 0 3,18 0 8,-54 0-11,36 0-1,0 0 0,-17 0 3,34 0-2,1 0 1,17 0 0,0 0 1,0 0-2,-35 0 2,35 0-2,-17 0 1,17 0 0,-35 0 1,35 0-1,18 0-1,18 0 2,-1 18-2,-35-18 2,53 0-2,-17 0 4,-36 0-5,0 0 4,-53 0-4,1 0 3,-19 0-3,1 0 100,0 0-99,-1 0 10,19 0-10,16 0 1,1 0-1,-17 0 2,17 0-2,17 0 21,-35 0-27,18 0 12,36 0 97,34 0-102,0 0 0,71 0 1,18 0-3,-88 0 4,52 0-3,-70 0 2,-36 0-2,-52 0 3,0 0-4,-54 0 227,1 0-226,0 0 3,-18 17-3,35-17 3,-35 18 4,36-1-8</inkml:trace>
    </iact:actionData>
  </iact:action>
  <iact:action type="add" startTime="26566">
    <iact:property name="dataType"/>
    <iact:actionData xml:id="d1">
      <inkml:trace xmlns:inkml="http://www.w3.org/2003/InkML" xml:id="stk1" contextRef="#ctx0" brushRef="#br0">21131 9613 0,'-17'0'17,"-1"0"-12,0 0 4,1 0-4,-1 0 5,-35 0-3,0 35 5,0-35-8,1 0 5,-37 0-2,19 0 1,-18 0 0,-36 0 2,36 0-1,17 0-3,36 0 1,-35 0 1,34 0 1,19 0-1,-19-17 0,-34-1 1,52 18-2,0-17 0,1-1 2,-18 0-1,-1 1 0,1 17-1,17-18 4,1-17-6,-36-18 12,35 53-8,1-18-3,17 1 2,-18-1 0,0-35 0,18 35 0,-35 1 0,35-1 0,0-17 0,-18 17 1,18-17-1,0 17-1,0 1 1,0-36 1,0 35-3,0-35 3,0 18 1,0-18-2,0-18 1,0 18-2,0 1-1,0-1 4,0-36-3,0 54 2,0-35-3,0 34 4,0-17-4,0-17 3,0 17 6,0 18-7,0-18 1,0 35-2,0-17 2,0 17-1,0 1 0,0-19 1,0 19-1,18-1 0,0 18-1,-1-53 1,-17 35 0,18 18 0,0-17-1,-1-19 3,36 1-4,-35 18 5,17-36-6,-17 53 5,35-53-3,-36 35 3,1 18-5,52-35 5,-52 17-4,0 18 3,17-17-2,0 17 12,-17 0-12,0-18 1,34 18 0,-34 0 0,53 0-3,-18 0 4,35 0-2,-71 0 2,72 0-1,-19 0 0,18 0 0,-17 0 1,-36 0-2,18 0 3,-35 0-5,52 0 6,-17 0-6,-35 0 6,35 0-6,-18 35 7,18-17-8,-53-1 5,18-17-1,17 18 1,-18-18-2,19 18 1,-19-1 1,1 19-2,0-36 2,-1 17-1,1 19-1,17 34 2,-17-52-1,17 17 0,18 18 1,-18-18-3,1 1 4,-36-1 7,17-18-12,19 1 6,-19 17-6,-17 1 12,18-1-8,17 18 8,-17-18-11,17 0 13,-35 1-14,35-1 3,-35 0 0,18-17 0,-18-1-1,0 19 1,0-19 0,18 1 0,-18 0 1,0 17-1,0-17 0,0-1 0,0 1 0,0 0 1,0 17-2,0 0 2,0 18 7,0-35-9,0 17 1,0-17-1,0 17 1,0 0 0,-36 53 0,19-52 9,17-1-10,-18 0 1,18 0 0,0-17 8,0 0-7,-35-1-1,17 19 0,18-19 9,-18 19-2,1-19-5,-18 18-3,35-17 8,-18 0-6,-17-1-3,35 1 4,-18 0-4,0-18 3,18 17-3,-17 1 3,-1-18-1,-17 18 0,17-1 0,-17 1 0,17-18 0,-17 17 0,17-17 0,1 18 0,-19-18 1,19 18-3,-1-18 4,0 0-3,-34 0 9,34 0-6,18 17-3,-18-17 2,-17 0-2,17 0 15,1 0 4,-1 0 21,0 0-22</inkml:trace>
    </iact:actionData>
  </iact:action>
  <iact:action type="add" startTime="47127">
    <iact:property name="dataType"/>
    <iact:actionData xml:id="d2">
      <inkml:trace xmlns:inkml="http://www.w3.org/2003/InkML" xml:id="stk2" contextRef="#ctx0" brushRef="#br0">11977 9331 0,'35'0'151,"18"0"-143,0 0 2,-18 0-5,0 0 3,18-18 0,18 18 2,-18 0-1,0 0-3,0 0 3,17 0-2,18 0 2,-52 0-3,34 0 4,1 0-3,17 0 2,0 0-3,0 0 3,1 0-2,-1 0 1,35 0 0,-35 0 1,71 0-1,-35 0-1,-18 0 2,-1 0-1,19 0-1,17 18 1,-18-18 0,-34 0 0,-1 0 0,0 0-1,35 0 2,-34 0-1,-19 0 1,18 0-1,1 0 1,-36 0-3,17 0 4,-17 0-4,18 18 4,-36-1-4,35-17 3,-17 0-2,18 36 3,35-36-4,17 17 2,-35-17 0,1 0 1,34 0-1,-35 0-1,36 0 2,-36 0-2,0 0 2,53 0-1,-88 0 0,35 0-1,-17 0 2,17 0-2,-35 0 3,18 0-4,-19 0 5,19 0-5,-18 0 4,17 18-5,-17-18 6,-17 0-5,17 0 1,-1 0 1,-16 0 10,-19 0-10,1 0 31,0 17-31,-1-17-1,1 0 2,35 18-1,-35-18 0,-1 0 0,1 0-2,-1 0 6</inkml:trace>
    </iact:actionData>
  </iact:action>
  <iact:action type="add" startTime="48946">
    <iact:property name="dataType"/>
    <iact:actionData xml:id="d3">
      <inkml:trace xmlns:inkml="http://www.w3.org/2003/InkML" xml:id="stk3" contextRef="#ctx0" brushRef="#br0">19597 9419 0,'53'0'157,"-18"18"-150,18-18 3,0 17-4,-18-17 4,18 0-4,0 18 3,-18-18-2,18 0 1,18 35 1,-1-35-2,1 18 1,-54-18 0,72 0 0,-19 18 0,-35-18 0,1 0 0,-1 0 1,18 0-1,0 0 7,-36 0-6,1 0-1,35 0 0,-35 0 0,35 0 1,0 0 8,-36 0-13,1 0 5,17 0 9,0 0-5,1 0-5,-19 0 1,36 0-1,-35 0 0,35 0-1,-18 0 1,18 0 0,17 0 0,-17 0 2,36 0-3,-1 0 3,-18 0-4,19 0 3,-54 0-2,18 0 3,0 0-5,-36 0 6,19 0-4,-19 0 560,1 0-559,17 0-1,-17 0 2,35 0-2,-18 0 2,18 17-1,-35-17-1,34 0 1,-34 0 0,0 0 2,-1 0 702,-17 36-575,-17-36-112,-1 0-19,-35 0 21,36 0-12,-36 0-10,35 0 5,0 0-4,1 0 2,-1 0 272</inkml:trace>
    </iact:actionData>
  </iact:action>
  <iact:action type="add" startTime="55258">
    <iact:property name="dataType"/>
    <iact:actionData xml:id="d4">
      <inkml:trace xmlns:inkml="http://www.w3.org/2003/InkML" xml:id="stk4" contextRef="#ctx0" brushRef="#br0">17727 9525 0,'18'0'150,"17"-18"-139,0 18-5,1 0 2,-1-17-1,0 17 1,0 0 0,18 0 1,-35 0 1,35 0-3,-18 0 2,0 0-2,-17 0 1,0 0-1,17 0 3,-17 0-4,17 0 4,-17 0-5,-1 0 6,18 0 4,-17 0-8,0 0 9,35-18-8,-36 18 57,19 0-57,-19 0 9,1-18-9,-1 18 5,1 0-3,0 0 7</inkml:trace>
    </iact:actionData>
  </iact:action>
  <iact:action type="add" startTime="74709">
    <iact:property name="dataType"/>
    <iact:actionData xml:id="d5">
      <inkml:trace xmlns:inkml="http://www.w3.org/2003/InkML" xml:id="stk5" contextRef="#ctx0" brushRef="#br0">3722 5909 0,'-18'0'143,"18"-18"-119,18 18-17,-1 0 1,19 0-1,34-17 2,-52 17-1,70-18 0,-17 18 0,-1 0 1,1 0-2,-36 0 2,53 0-3,-17 0 5,17 0-5,-17 0 4,17 0-4,18 0 5,-1 0-3,-16 0-1,34 0 0,-35 0 2,0 0-3,1 0 3,-1 0-2,0 0 1,0 0 1,18 0-2,-53 0 2,70 0-2,-70 0 0,36 0 2,16 0-1,-52 0 0,36 0 0,-19 0-1,-17 0 3,35 0-3,-35 0 3,18 0-4,-1 0 3,18 0-3,-35 0 4,36 0-3,-37 0 2,37 0-2,-1 0 2,-18 0-2,19 0 1,-19 0 0,-17 0 2,-18 0-3,1 0 0,-1 0 1,18 0 0,-18 0 0,-17-18 1,35 18-1,-18 0-1,35-35 3,-34 35 7,-1 0-12,18 0 5,-18 0-4,18-17 3,18 17-2,-36 0 3,36 0-3,-1 0 1,18 0-1,-17 0 1,-36 0 0,36 0 0,-1-18-1,1 18 2,-36-18-1,36 18-1,-1-35 2,-35 35-1,1 0 0,34 0 0,-52 0-1,0 0 1,17 0 1,-18 0-2,1 0 10,17 0-6,-17 0-6,0 0 11,-1-18-6,1 18 4,0 0 91,-1 0-89,1 0-8,17 0 0,18 0 9,-35 0-11,52 0 4,-17 0-4,0 18 4,-18-18-3,1 0 1,17 18-2,-36-18 3,18 0-2,-17 0 2,0 0-2,17 0 2,-17 17 6,-1-17-6,1 0 8,0 0-10,-1 0 1,1 18 0,17-18-1,0 0 2,1 0-1,-19 18 0,1-18 1,0 0-3,-1 0 11,1 0 192,17 0-198,18 17-6,-18-17 4</inkml:trace>
    </iact:actionData>
  </iact:action>
  <iact:action type="add" startTime="80976">
    <iact:property name="dataType"/>
    <iact:actionData xml:id="d6">
      <inkml:trace xmlns:inkml="http://www.w3.org/2003/InkML" xml:id="stk6" contextRef="#ctx0" brushRef="#br0">14534 5697 0,'36'0'125,"-1"0"-117,0 0 2,53 0-4,-17 0 4,0 0-4,-19 0 5,19 0-6,17 0 6,0 0-6,1 0 5,-19 0-4,1 0 3,17 0-1,-35 0 0,-18 0-1,53-35 3,-70 35-3,17 0 1,-17 0 0,35-18 1,-18 18 8,18 0-9,-35 0-2,35 0 3,17 0-2,-35 0 2,36 0-1,-1 0 2,-17 0-4,-17 0 4,17 0-5,-18 0 139</inkml:trace>
    </iact:actionData>
  </iact:action>
  <iact:action type="add" startTime="82304">
    <iact:property name="dataType"/>
    <iact:actionData xml:id="d7">
      <inkml:trace xmlns:inkml="http://www.w3.org/2003/InkML" xml:id="stk7" contextRef="#ctx0" brushRef="#br0">20285 5750 0,'17'0'77,"36"0"-69,-35 0 0,70 0 0,-17 0 0,34 0 0,19 0 1,-1 0-1,19 0-1,-19 0 1,-35 0 1,36 0-3,-36 0 4,-35 0-3,-18 0 2,0 0-2,-17 0 2,17 0 63,-17 0-57,0 0-7,17 0 1,-18 0-2,36 0 2,-17 0-2,-1 0 2,-17 0-2,-1 0 4</inkml:trace>
    </iact:actionData>
  </iact:action>
  <iact:action type="add" startTime="85226">
    <iact:property name="dataType"/>
    <iact:actionData xml:id="d8">
      <inkml:trace xmlns:inkml="http://www.w3.org/2003/InkML" xml:id="stk8" contextRef="#ctx0" brushRef="#br0">13000 6068 0,'-18'17'86,"1"-17"-68,-19 18-2,-17-18 5,36 0-12,-54 18-2,1-18 1,52 0 0,-53 17 0,1-17 0,35 0 0,-1 0 0,-17 0 0,18 0 1,17 0-2,-34 0 2,34 0-3,0 0 6,-35 0-6,0 0 3,36 0-3,-18 0 4,17 0-4,0 0 4,1 0 5,-19 0 9,19 0-17,-36 0 1,18 0 1,-18 0-2,17 0 0,-34 0 2,17 0-1,0 0 0,35 0 0,1-17 0,-1 17-1,-17-18 18,35 0-8,-18 1-11,0-19 11,18 19-7,-17-18-5,17 17 5,-18-17-3,18-18 1,-17 0 0,-1 35 0,0-52 0,-17 17 0,17 17 0,1-16 0,-1 16 0,18 1 1,-18 0 7,18-1 0,0 19 8,0-1-17,0 0 3,0 1-3,0-1 2,0-35 7,0 36-9,0-54 9,0 53-9,18-34 2,17-1-2,-17 0 1,0 17 0,-1 1 0,1-18 0,-18 36-1,18 17 2,-1-36-1,1 1 0,-1 35 3,-17-18-6,18 1 4,17-1-2,18-52 4,-53 52-6,36-17 6,16-18-6,-16 53 5,-19-36-4,19 1 3,17 0-2,-18 17 1,-17 1 0,-1-1 1,1 0-2,-1 1 1,36-1 0,-35 0 0,0 18 1,-1-17-1,19-1-1,-19 18 3,1-17-3,-1 17 1,1 0 7,0 0-6,17 0-2,0 0 3,36 0-4,-18 0 4,35 0-4,0 0 3,0 0-1,-17 0 0,-18 0 0,17 0 0,-34 0-1,-1 0 66,-17 0-57,-1 0-8,18 0-2,-17 17 5,0 1-5,35 35 2,-18-36 0,18 1 1,-18 17-2,-17-17 2,17 0-3,-17 17 2,17-18 0,-17-17 2,-1 18-4,1 17 13,0-35-13,-1 18 10,-17 0-8,18-1 1,-18 1-2,35 17 2,-17-17-2,-18-1 1,0 19 1,17-1-1,-17-17 1,36 52-3,-19 1 10,1-18 12,-18-36-16,0 19-5,0-19 19,0 1-20,0 0 3,0-1-1,0 1 0,0 17 0,0-17 0,0-1 1,0 36 7,0-35 1,0 17-11,0-17 3,0 35-2,0-36 4,0 1-6,0 17 5,0-17 6,0 0-10,0-1 2,0 1 8,0 0 0,0-1-8,0 1 8,0-1-8,-18 1 16,1 0 11,17-1-18,-18 1-1,0 0-12,1-1 5,-1 1 7,0 0 15,1-1-6,-1 1-1,1-1-16,-1 1 9,0-18-9,-17 18 6,-36 17 4,19-17 1,34-18-13,0 17-1,-17-17 4,0 18-2,-1-18 2,1 0 8,17 18-11,1-18 2,-18 17 1,17-17 8,0 0-11,1 0 2,-1 18 225,0-18-217,1 0-6,-1 0 12,-35 35-11,36-35 18,-19 0-22,1 0 12,17 0-13,1 0 2,-19 0 0,19 0 0,-18 18-1,17-18 2,0 0-2,1 0 3,-1 0-4,-17 17 4,17-17-3,0 0 18,-17 0-20,17 18 11,1-18 41,-1 0-33</inkml:trace>
    </iact:actionData>
  </iact:action>
  <iact:action type="add" startTime="101471">
    <iact:property name="dataType"/>
    <iact:actionData xml:id="d9">
      <inkml:trace xmlns:inkml="http://www.w3.org/2003/InkML" xml:id="stk9" contextRef="#ctx0" brushRef="#br0">5256 7391 0,'-17'0'31,"34"0"155,54 0-176,-1 0-4,19 0 2,-19 0-2,-17 0 5,18 0-5,-1 0 2,1 0 1,-18 0-2,0 0 1,17 0 0,-35 0 0,18 0 0,0 0 0,-35 0 7,17-36-6,-17 36-1,0 0 7,-1 0-7,1 0 0,17 0-1,18 0 3,0 18-4,0-18 4,17 0-3,-17 0 3,-17 0-3,34 0 4,-35 0-7,1 0 5,17 0-2,-36 0 2,1 0-2,17 0 1,-17 0 1,-1 0-1,1 0 23,0 0-6,-1 0-17,36 0 1,0 18-3,18-18 4,-1 35-3,36-35 2,0 18-2,35-1 3,-70-17-3,-18 0 3,-1 0-4,-34 0 2,0 0 0,-1 0 502,1 0-501,0 0-2,17 0 17,-17 0-16,-1 0 0,1 0 8,-1 0 1,1 0 31,0 0 0,-1-17-25,1 17 83,0 0-83,17-18-7,-17 18-7,-1 0 13,19 0 2</inkml:trace>
    </iact:actionData>
  </iact:action>
  <iact:action type="add" startTime="105210">
    <iact:property name="dataType"/>
    <iact:actionData xml:id="d10">
      <inkml:trace xmlns:inkml="http://www.w3.org/2003/InkML" xml:id="stk10" contextRef="#ctx0" brushRef="#br0">8714 7267 0,'35'0'142,"53"0"-134,0 0 1,36 0-1,-1 35-1,36 1 0,-36-36 1,19 0 0,16 17 0,-70-17 1,-52 0-2,34 0 2,-17 0-1,-17 0 2,16 0 6,-16 0 2,-19 0-13,19 0 1,34 0 3,1 0-2,35 18 1,17 17 1,-52-35-2,17 18 1,0-18 0,-17 0 0,-1 0 1,-35 18-2,1-18 1,-19 0 1,36 0 152,-35 0-151,-1 0-4,36 0 3,-17 0 5,-1 0-7,-17 0 1,35 0 1,-36 0-2,36 0 9,-35 0-6,35-18-2,-18 18-1,0 0 4,-17 0-5,35-18 2,-53 1-2,17 17 11</inkml:trace>
    </iact:actionData>
  </iact:action>
  <iact:action type="add" startTime="114702">
    <iact:property name="dataType"/>
    <iact:actionData xml:id="d11">
      <inkml:trace xmlns:inkml="http://www.w3.org/2003/InkML" xml:id="stk11" contextRef="#ctx0" brushRef="#br0">17268 9296 0,'-35'17'151,"35"1"-135,-17-18 0,-19 0-8,19 0-1,-36 0 1,35 0 1,-35 0 0,18 0-1,-18 0-1,0 0 3,0 0-4,35 0 5,1 0-7,-18-18 7,-1 1-5,1-1 10,17 0-6,1 18-4,17-17 2,-18-1 0,-17-17 8,17 0 0,-17-1-8,35 19 1,-18 17-1,1-53-1,-1 35 10,0 0-10,18 1 2,-17 17-2,-1-35 2,0-1-2,1 19 3,-1-1-5,18-17 5,-17 17-3,-1 0 2,0-17-3,1 0 11,17 0-1,-18-1-8,18 1 9,0 17-10,0-52 8,0 17 2,0 35-10,0-35 2,0 18-1,0 0 9,0 17-8,0-35 8,0 36-2,18-54-8,17 36 9,-35 17-9,18 1 1,-18-1 0,0-17 0,17 17 0,1 0-1,-1 1 1,1-1 1,0 0-1,-1-17-1,19 0 1,17 17 1,-1-17-1,-16 0 0,-19 17-1,36 0 4,-17-17-5,-1 17 3,0 1 8,18-1-12,-53 1 5,18 17-3,17-18 9,-17 18 8,-1 0-16,19-18 0,-1 18 8,35-35-8,1 17 10,-36 18-13,0 0 5,36-17-3,-53 17 2,17 0-2,0 0 2,0 0-2,1 0 4,17 0-6,-36 0 6,36 0-6,-35 0 4,0 0-2,17 0 2,-18 0 8,1 0-11,17 0 0,-17 17 3,17 1-1,1 0 0,-19-1 0,18 19 0,-17-36 9,17 35-10,1 0 2,-19-17 7,1-1-9,-18 1 9,18 0-6,-1 17-3,-17-17 8,0-1-5,18 1-4,-18-1 2,0 1 0,17 17 1,-17-17-1,18 17 0,-18 1 0,0-19 0,18 36 0,-18-35 8,0 17-8,0-17 1,0-1 0,0 19 6,0-19-7,0 1-1,0 17 2,0 0 9,0 1-11,0-19 2,0 1-3,0 17 4,0-17-4,0 17 3,0-17-3,0 17 1,0 0 1,0 1 8,-18 17 9,18-36-8,-18 19-10,-17 16 0,18-52 2,17 18-1,-18 0 0,18-1-1,-18 36 10,1-53-7,-1 18-4,18 0 10,-18-18-6,-17 35-5,35-18 3,-18 1 2,1-18-3,-18 35 2,17-17-2,-17-18 1,-1 35 8,-34-17-8,-1 0 0,1-1 0,-19 18 1,-16-17-2,16 0 2,54-18-1,-35 17 0,34 1 0,19 0 1</inkml:trace>
    </iact:actionData>
  </iact:action>
  <iact:action type="add" startTime="146412">
    <iact:property name="dataType"/>
    <iact:actionData xml:id="d12">
      <inkml:trace xmlns:inkml="http://www.w3.org/2003/InkML" xml:id="stk12" contextRef="#ctx0" brushRef="#br0">5362 7214 0,'0'-17'111,"0"-1"-102,-17-35-1,17 18 0,-18 0 0,18 17 0,0 0 0,0-17-1,0-18 3,0 0-4,0 36 5,0-54-6,0 18 6,0 18-5,0-1 3,18 1-3,-18 0 7,35-18-9,-18 0 12,1 0-8,-18 36 1,18-19 0,17-17 0,-17 18-4,-18 17 2,35-34 2,-17 34-1,35-17 0,-18-1 0,0 1 0,18 17 2,18-17-4,-36 17 2,35-17-1,1 0 3,-1 0-3,-17-1 2,-35 19-3,35-1 5,0 0-6,-18 1 6,0 17-6,36 0 5,-36-18-3,18 18 0,18 0 1,17 0 0,-18 0 0,36 0 0,-17 0 0,16 0 1,1 0-2,-18 0 1,53 0 1,-88 0-2,71 35 2,-71-17-1,-18 0 1,36-1-2,34 54 2,1-36-3,-18 0 4,71 36-2,-35-36 1,-54-17-4,1-18 5,-1 0-4,-52 18 5,0-18-2,-1 17 45,1 1-46,-18 0 0,0-1 0,0 18-2,0 1 4,0 17-4,0 0 4,0-18-4,0 35 6,0 19-7,0-1 5,-18-18-5,1 1 4,-1-1-2,-35 19 3,53-72-3,0 19 1</inkml:trace>
    </iact:actionData>
  </iact:action>
  <iact:action type="add" startTime="147888">
    <iact:property name="dataType"/>
    <iact:actionData xml:id="d13">
      <inkml:trace xmlns:inkml="http://www.w3.org/2003/InkML" xml:id="stk13" contextRef="#ctx0" brushRef="#br0">8555 7355 0,'0'0'4,"-53"0"0,18 0 10,-1-17-8,36-1 4,-17 0-4,-1 1 10,0-1-8,1 1 0,-1-19 8,1 19-8,-19-19 0,19 1 0,-1 17 8,18 1-7,-18-1-2,18 1 2,0-1-1,0 0 1,-17 1-3,17-1 4,0-17 6,0-1-9,0 19 4,0-54 6,0 1-13,0 52 6,0-17-5,0-18 4,0 35-1,17-17 1,1-18-2,0 18 1,-1 35 0,1-36 0,17 19 2,-17-1-5,17-17 4,0 0-1,1 17 0,52-17 1,-35 17-2,17 0 0,-34 1 2,34-36-1,36 35 1,-18 1-3,18-19 4,17 19-4,36-19 4,-71 19-4,71-19 4,-106 36-4,35 0 2,18 0 0,-18 0 1,36 0-2,-36 0 1,35 0 0,-70 0 0,53 18 0,-53-18 0,18 18 0,-18-1 1,0 19-1,-18-36 9,0 17-11,36 19 4,-54-19-3,89 19 2,-35 34-2,17-52 3,53 17-4,-53 0 4,-17-17-5,-36-18 8,0 18-10,-17-18 6,0 17 47,-18 1-48,17-1 0,-17 54 9,0-18-11,35-18 3,-35 18-2,0-18 2,18 18-2,-18 0 4,0-17-6,0-1 6,0 0-4,0 18 1,0-18 7,0-17-7,0 0 0,0 17-1,-18-18 18,1 19-9,-1-19 15</inkml:trace>
    </iact:actionData>
  </iact:action>
  <iact:action type="add" startTime="149791">
    <iact:property name="dataType"/>
    <iact:actionData xml:id="d14">
      <inkml:trace xmlns:inkml="http://www.w3.org/2003/InkML" xml:id="stk14" contextRef="#ctx0" brushRef="#br0">12859 9313 0,'-18'0'48,"-17"0"-32,17 18-9,1-18 0,-19 0 1,19 0 1,-36 18 0,35-18-4,-35 0 6,18 0-6,-18 0 6,-35 0-6,52 0 5,-34-36-4,-18 1 4,70 0-3,-35-1 1,-17-16 0,34 16 0,-17-17 0,18 18 1,18 17-1,-19-17-1,1-18 1,0 18 0,-1-36 0,19 71 0,-1-88-1,0 53 2,1 0 1,-1-18-5,-17-18 6,35 36-5,0 0 4,-18-1 6,18 19-13,0-19 0,0 19 7,0-18-5,0-1 4,0-17 0,18 36-1,17-36-2,18-18 2,0-17 0,0 53 0,18-36 0,-19 18 1,-16 36-1,17-36 0,-36 17 1,54 1-2,-36 18 2,36-1-2,-1 0 2,-52 18-3,70 0 4,-17 0-4,34 0 6,54 0-8,-35 0 6,17 0-4,0 0 4,35 0-4,36 0 3,0 0-2,-18 0 2,-36-35-1,54 0 0,-53 17 0,-18 0-1,18-34 2,-18 52-1,18-18-1,-1 0 1,-52 18 0,53 0 0,-18 0 1,18 0-2,-53 0 3,-1 0-3,1 0 1,18 0 1,-1 0-1,1 0-2,-36 0 4,-53 0-3,53 0 2,-17 0-2,-18 0 1,0 0-1,0 0 4,-36 0-6,19 0 4,-19 0-2,1 0 2,-1 0-2,1 0 2,0 0-1,-1 18-1,1-18 2,17 35-1,-17 0 0,0-35 0,17 36 1,18 34-2,17-17 2,-17 0-1,53 35 1,35 0-3,-53-17 4,53-18-4,-70-18 3,-18 1-2,-53-19 0,18 1 57,-18 17-38,-36 18-19,19-35 1,-1 52 0,-17 1 1,17-18-3,-17 35 4,17 18-3,1-53 3,-1 35-5,0-71 4,18 36-2,0-17 2,0-19-1,0 1-1</inkml:trace>
    </iact:actionData>
  </iact:action>
  <iact:action type="add" startTime="154857">
    <iact:property name="dataType"/>
    <iact:actionData xml:id="d15">
      <inkml:trace xmlns:inkml="http://www.w3.org/2003/InkML" xml:id="stk15" contextRef="#ctx0" brushRef="#br0">2734 11148 0,'35'0'127,"-17"0"-119,17 0 0,0 0 1,18 0-3,-17 0 2,34 0 1,1 0-1,-18 0-1,35 0 2,18 0-2,-18 0 1,-53 0 1,53 0-2,-17 0 1,17 0 2,-17 0-4,-54 0 4,54 0-3,-18 0 2,0 0-3,0 0 4,0 0-3,-36 0 2,36 0-3,-18 0 4,18 0-4,18 0 2,-18 0 0,0 0 0,17 0 1,1 0-3,-18 0 2,-18 0 0,36 0 1,-36 0-1,0 0 0,18 0 0,0 0 0,0 0 1,0 0-1,0 0-1,35 0 2,-53 0-2,36 0 2,-1 0-2,1 0 3,-54 0-4,36 0 3,-35 0-2,53 0 3,-54 0-2,19 0-1,-1 0 0,18 0 2,-36 0-2,36 0 1,18 0 0,-54 0 1,36 0-1,-35 0 0,35 0-1,-18 0 1,-17 0 0,35 0 0,-36 0 1,19 0-2,34 0 3,-34 0 6,34 0-9,-35 0 2,18 0-2,0 0 1,0 0 0,0 0 0,18 0-1,-1 0 2,-17 0-2,0 0 0,35 0 2,-35 0-1,0 0 0,0 0 0,17 0 1,1 0-2,-18 0 2,0 0-1,17 0 0,-17 0-1,36 0 2,-19 0-2,-17 0 2,35 0-2,0 0 2,-17 0-1,17 0 1,-35 0-3,35 0 4,-52 0-4,34 0 4,1 0-4,-36 0 3,18 0-2,17 0 2,-52 0-2,53 0 1,-19 0 0,-16 0 1,17 0-2,17 0 1,-34 0 0,34 0 1,1 0 0,-54 0-3,54 0 4,-18 0-3,-36 0 2,54 0-3,-36 0 5,0 0-5,1 0 4,34 0-4,-34 0 4,-1 0-5,35 0 4,-52 0-3,35 0 3,-18 0-2,-17 0 2,17 0-2,18 0 2,-35 0-1,35 0 0,-36 0 0,36 0 0,-18 0 0,1 0 3,17 0-4,17 0 0,-34 0 1,-1 0-1,35 0 3,1 0-3,-36 0 2,18 0-3,-35 0 4,35 0-4,-18 0 4,0 0-3,0 0 1,36 0-1,-18 0 1,0 0 1,0 0-2,17 0 2,-17 0-1,0 0 0,18 0 0,-18 0 0,17 0 0,18 0-1,-35 0 1,36 0 1,-1 0-2,-18 0 4,-17 0-5,18 0 3,-36 0-3,36 0 5,-54 0-5,36 0 3,-35 0-4,35 0 6,-18 0-5,0 0 3,36 0-2,-36 0 1,0 0-1,18 0 2,18 0-1,-36 0 0,0 0 0,18 0 0,-35 0 0,52 0-1,-52 0 2,17 0-2,18 0 2,-35 0-1,17 0 2,18 0-2,-18 0 1,18 0-4,-17 0 5,17 0-4,-1 0 4,-16 0-5,-1 0 5,0 0-2,36 0 1,-54 0-2,36 0 2,-17 0-1,-1 0-1,0 0 0,36 0 2,-18 0-2,17 0 1,18 0 1,1 0-1,-1 0 0,0 0-1,18 0 2,-88 0-1,-1 0 1,18 0-3</inkml:trace>
    </iact:actionData>
  </iact:action>
  <iact:action type="add" startTime="158131">
    <iact:property name="dataType"/>
    <iact:actionData xml:id="d16">
      <inkml:trace xmlns:inkml="http://www.w3.org/2003/InkML" xml:id="stk16" contextRef="#ctx0" brushRef="#br0">5292 14058 0,'0'-17'86,"0"-19"-77,0 19 7,-18-1-1,53 18 145,53 0-152,1 0 2,34 0-4,18 0 2,-17 0 0,52 0 0,-52 0 0,17 0 1,17 0-2,-69 0 1,34 0-1,-70 0 0,35 0 5,18-18-5,-18 18 1,-17-35-1,35 17 2,-1 18-3,19-17 4,-1-18-3,1 35 5,35-36-7,-36 19 23,54-1-25,-72 18-2,-16-18 5,-19 18 3,18-53-1,18 36 0,-71 17 0,36-18 1,17 18-2,-17 0 2,-1-18-3,-34 18 3,34-35 0,-52 35-1,17 0-1,0 0 9,1 0-8,34 0 0,-35 0 1,36 0-2,17 0 2,0 0-2,1 18 2,-1-18-2,35 17 3,1 1-4,-1-18 3,1 0-2,-36 0 1,0 0 0,-35 0 0,0 0 1,-36 0 5,1 0 2,0 18-7,-1-18-2,36 0 10,-17 17-9,52 1 2,35 35-4,71-18 3,-17-17-2,-54-18 3,1 35-4,-71-35 5,-18 0-6,18 0 4</inkml:trace>
    </iact:actionData>
  </iact:action>
  <iact:action type="add" startTime="170825">
    <iact:property name="dataType"/>
    <iact:actionData xml:id="d17">
      <inkml:trace xmlns:inkml="http://www.w3.org/2003/InkML" xml:id="stk17" contextRef="#ctx0" brushRef="#br0">18309 14587 0,'-17'0'53,"-19"0"-36,19 0-10,-1 0 2,-35 0-2,35 0 2,-17 0-1,17 0-1,-17 0 1,0 0 0,17 0 2,-35 0-3,18 0 3,0 0-3,17 0 2,-35 0-2,18-17 2,17-1-3,-17 0 4,0-17-4,17 0 3,-17 17-2,0-35 0,-18 0 3,35 18-3,-35-18 1,35 18 0,-17-36 0,-18 18 0,36 1 0,-36-1 0,35-18-1,0 53 1,-17-34 1,18-1-1,17 0 0,-18 35 0,0-53 1,18 54-2,0-1 1,0-17-1,0-18 3,0 35 6,0-35-10,0 36 2,0-36 0,0 35 2,0-35-4,0 0 2,0 1 1,0-19-2,0 0 1,0 18 1,0 1-1,0-1 0,0 17 0,0 1 0,0-18 0,0 18 1,0 17-1,0-35-1,0 36 4,0-36-6,0 18 5,0-1-4,0 19 5,0-19-6,36-34 5,-19 70-3,1-18 0,-1-17 1,1 0 0,0 17 0,-1-17 1,36-1-2,-35 19 1,0-19 0,34-16 0,-16 16-1,17 1 3,-18 17-3,-17-17 2,35-18-1,-1 18-1,19-18 2,-36 35-3,36 1 4,-18-36-3,-18 35 2,18 0-3,17-34 6,-34 52-7,17-18 4,0 18 7,0-35-10,-1 35 11,-34 0-9,35 0-1,-18 0 2,18 0-1,-18 0 0,18 0 0,0 0 0,-35 0 0,17 0 1,0 0-1,18 0-1,-35 0 2,0 17-2,52 36 2,-52-35-2,35 17 2,-18-17-2,18 17 2,-18 0-2,1 1 2,-1 17-2,-18-36 1,19 1 0,-19 35 0,1 0 0,0-18 0,-1 18 0,1 17 0,0-17 0,17 35 1,-18-35 0,-17 0-2,18 0 1,0 18-1,17 35 1,-17-71-1,-1 71 2,1-71-2,-18 36 3,35-1-3,-17 36 2,-18-88-3,18 52 4,-1-17-4,-17-35 4,0 35-2,0-18 1,35 0-3,-35 0 2,0 18 1,0-35-1,0 35-1,0-35 1,0-1 8,0 18-8,0-17 0,0 0 0,0 17 0,0-17-1,0 17 2,0 18 0,-17 0-2,-36 0 3,53-36-4,-18 19 4,-17 34-3,0-35 2,-1 1-3,19-19 3,-19 19-2,1-1 2,-35 0-2,17 0 1,-35 1 0,35-19 1,0 19 0,0-19-2,-18 1 1,-17 35-1,70-53 1,-52 18 0,35-18 0,17 17 0,-17-17 1,17 0-2,0 0 170,1 0-79,-1 0-85,-35 0 3</inkml:trace>
    </iact:actionData>
  </iact:action>
  <iact:action type="add" startTime="177451">
    <iact:property name="dataType"/>
    <iact:actionData xml:id="d18">
      <inkml:trace xmlns:inkml="http://www.w3.org/2003/InkML" xml:id="stk18" contextRef="#ctx0" brushRef="#br0">27658 13970 0,'-18'0'63,"0"18"-46,1-18 1,-1 0 2,1 0-12,-19 0 8,19 0-9,-19 0 3,-17 0-2,18 0 1,0 0-3,-18-18 4,35 18-4,-35 0 4,36 0-4,-1-35 5,1 17-4,-1 18 1,18-18 0,-18 18-2,1-17 14,-1-18-13,0 35-1,1-18 1,-36-17 3,35 35-2,-17-18 8,17 0 1,1 1-2,17-1 7,0-17-12,0 17-4,-36-17 5,36 17-6,-17-17 4,17 17-2,0 1 3,0-1-4,-18 0 2,18-17 16,0 17-15,0-34 6,18-19 2,-18 36-9,17-18 0,1 18-1,-18-36 1,18 0 1,17 54-1,-18-36 0,-17 18 0,18-18 1,0 35-3,17-35 4,-17 0 8,-18 18-13,35 17 4,-17-17-2,-1 0 1,1-18 1,0 35 0,17-17-4,0 0 4,-17 17-1,17 0 0,18-35 0,-35 36 0,34-19 1,-16 1-2,-1 18 1,18-19 0,-35 19 0,17-1 0,18 0 2,0-17-5,-36 17 5,19 18-4,34 0 3,-35-17-2,36-18 2,-18 17-1,-18 18 0,36 0-1,-18 0 1,52-18 0,-52 18 1,36 0-2,-36 0 1,-1 0 0,37 0 1,-72 0-1,54 0-1,-1 0 1,-52 0 1,17 0-2,1 0 2,-1 0 7,-18 0 0,19 36 1,-19-19-9,19 1-1,17 35 1,0 0 0,-1-18 0,1 18-1,0-18 2,-17 18 0,-19-53-2,1 18 1,-1 17 0,1-35 0,0 18 9,-1-1-9,-17 1-2,0 0 19,0-1-1,36 1-21,-36-1 1,0 1 6,0 17 7,17 1-12,-17-1 22,0-17-21,0-1 10,0 18-8,0-17 7,0 0-6,0 17-1,0 0 0,-17 1 9,-1-1 0,18 0-12,0-17 12,-18-1-8,1-17-1,-1 18 2,18 17 6,-18-35-10,1 18 3,-1 17-3,1-35 11,-1 18-10,0 0 2,1-1-2,-1-17 1,0 18 1,-17-1-2,-18 1 8,36-18-6,-1 0-1,-17 0-1,17 0 1,-53 0 0,36 0 1,-35 35-2,17-17 4,17-18-5,-17 18 3,-17-1-3,35 19 4,-18-36-4,17 17 3,1-17-1,18 18 3,-1-18-6,-17 35 3,17-17-1,-35-18 4,18 17 2,-1 19-5,19-19 1,-1-17-1,1 0-1,-1 18 10,0-18-1,1 35-7,-19-17-1,19-18 7,-36 35-6,35-17-1,1-1 0,-1-17-2,-17 36 5,-1-1-4,1-17 1,-18-1-1,0 36 1,0-35 0,0 35 0,0-36-1,1 1 2,16 35-2,-17-35 1,36-1 0,-1-17 0,0 18 0,-17-1 10,18-17-3,17 18-9,-18-18 5</inkml:trace>
    </iact:actionData>
  </iact:action>
  <iact:action type="add" startTime="184694">
    <iact:property name="dataType"/>
    <iact:actionData xml:id="d19">
      <inkml:trace xmlns:inkml="http://www.w3.org/2003/InkML" xml:id="stk19" contextRef="#ctx0" brushRef="#br0">12330 16122 0,'-18'0'151,"18"18"-108,-35 17-28,35 0 18,-18-35-26,0 18 0,18-1 8,-35 1-4,17-18-6,-17 0 14,18 0-12,-19 0 0,1 0 0,-36 0 3,19 0-3,-1 0 1,-18 0-1,36 0 2,-18 0-2,-18 0 1,54 0-1,-19 0 3,19 0 5,-19 0-7,1 0 7,0-18 13,-18-17-23,18 0 5,17 35-3,-35-35 1,36 17-1,-36 0 2,17 1-2,-17-19 1,36 19 0,-36-1-1,18-17 2,-1 0 1,19 35-4,-19-36 1,36 19 9,-17-1-7,17 0-1,0-17 1,0 17-2,0 1 9,0-1-5,0-17 4,0 0-9,0 17 4,0-17-4,0 17 5,0-35-4,0 18 4,0 0-6,17-18 1,1 17 2,0 1 0,35-35 8,-36 52-8,18-17-1,-17-1 2,17 1-1,18 0-1,-17 0 1,17-18 1,-18 17 7,0 1-14,36 0 3,-18-18 6,-18 35-6,0-17 6,36 0-5,-71 17 4,53-17-5,-18 35 5,-35-18-3,35 0 1,18-17-1,-53 18 2,35 17 0,-17 0-1,0-18-1,-1 18 1,1-18 0,17-17 0,0 35 0,-17 0-1,0-18 2,17 18-2,18 0 2,-18-35 0,53 35 0,-35-18-2,0 18 2,0 0-3,0 0 5,-18 0-5,1 0 3,-19 0-3,1 0 3,17 0 14,-17 0-14,-1 0 5,19 0-5,-19 18-1,19 0-1,-1-18 2,-17 0-1,-1 35 0,-17-17 1,18-18-2,-1 35 2,1 0-2,0-17 2,-18 17-2,35 0 3,-17 18-4,-1-17 3,-17-1-2,18 0 1,-18 0 0,0 1 0,18-1 0,-18-17 3,0 35-6,0-18 3,0 18 8,0-36-7,0 19-1,0-19 0,0 1-1,0 35 2,0-36-2,0 36 3,0-35-4,-18 35 4,0-18 6,1-17-10,-1-1 4,18 1 6,-18 0-10,18-1 3,-17 19-1,-1-36 6,18 17-3,-18 19-5,1-19 2,-1 1-1,18 0 2,-17-1-1,-1 1 9,-35 52-1,35-52 15,18 0-23,-17-18 2,-1 35-5,0 0 12,1-17-8,-1-18-3,1 35 5,-19 0-4,19-35 0,-1 18 2,0 0-2,-17-1 2,17 19-2,1-19 1,-19 1 1,19-1-2,-1 1 2,-17 0-2,0 17 9,17-35 8</inkml:trace>
    </iact:actionData>
  </iact:action>
  <iact:action type="add" startTime="197678">
    <iact:property name="dataType"/>
    <iact:actionData xml:id="d20">
      <inkml:trace xmlns:inkml="http://www.w3.org/2003/InkML" xml:id="stk20" contextRef="#ctx0" brushRef="#br0">5503 17621 0,'36'0'61,"17"18"-53,17-18 0,18 18 0,0-18 0,54 52 0,-54-52 1,35 0-2,-17 0 2,18 0-2,-36 0 3,35 0-4,-35 0 4,36 0-4,-36 0 5,0 0-6,-17 0 5,-1 0-4,-34 0 4,34 0-4,1 0 2,17 0 1,-17 0-1,17 0 0,0 0-1,0 0 3,-35 0-3,35 0 1,-35 0 1,35 0-2,1 0 2,16 0-1,-16 0-1,-19 0 2,18 0-2,-35 0 3,35 18-4,-17-18 4,52 18-4,-87-1 2,52-17-1,0 0 3,36 0-4,-54 0 3,18 0-1,1 0-1,-37 0 2,19 0-1,-36 0-1,36 0 1,-1 0 1,-34 0 0,17 0 3,17 0-9,1 0 4,-36 0 2,36 0-2,-1 0 2,18 0-1,0 0 2,36 0-3,-36 0-1,89 0 5,-54 0-6,-17 0 6,17 0-5,54 0 4,-89 0-4,-18 0 4,-17 0-4,0 0 8,18 0-11,-18 0 4,0 0 1,0 0 0,17 0 0,-17 0 1,35 0-1,-35 0 0,35 0 1,18 0-2,-53 0 1,18 0 0,-18 0 1,-1 0-3,1 0 3,0 0-2,18 0 1,-18 0 0,17 0 1,19 0-2,-1 0 2,0 0-2,-35 0 1,35 0-1,0 0 1,0 0 0,-17 0 1,17 0-1,-17 0-1,-18 0 2,0 0-1,17 0 0,1 0-1,-54 0 4,54 0-5,-1 0 2,-52 0 0,53 0 7,-1 0-13,-52 0 18,35 0-17,-18 0-2,0 0 6,1 0 3,16 0-5,-34 0 5,53 0-3,-18 0 3,-18 0-4,35 0 2,-17 0 0,-17 0 0,34 0 0,-17 0 1,-35 0-2,35 0 2,-18 0-2,0 0 1,0 0 0,18 0 0,-17 0 0,34 0 0,1 0-1,-18 0 1,0 0 1,35 0-2,-18 0 3,19 0-4,-19 0 4,36 0-4,-18 0 5,53 0-5,-17 0 3,-36 0-1,35 0 0,-52 0-1,35 0 6,-18 0-10,-17 0 5,-19 0-1,37 0 2,16-35 0,-69 35-2,34 0 0,19-18 2,-37 18-1,37-35-1,-19 35 3,18 0-2,18-53 1,-71 53-3,18-17 4,18 17-4,17-36 4,-70 36-4,-1-17 2,1 17 0,0 0 1,17 0 14,-17 0-14,-1 0 7,19 0-9,-19 0 1,1 0 0,17 0 0,0 0-1,18 0 3,-35 0-3,17 0 0,-17 0 737,35 0-736,-18 0 1,18 0-2,-35 0 1,35 0 0,-18 0 0,-18 0 0,1 0 16,0-18 0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2:58:24.5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04">
    <iact:property name="dataType"/>
    <iact:actionData xml:id="d0">
      <inkml:trace xmlns:inkml="http://www.w3.org/2003/InkML" xml:id="stk0" contextRef="#ctx0" brushRef="#br0">5062 5256 0,'36'0'134,"-19"0"-127,71 0 1,-17 0 1,17 0-2,-17 0 3,17 0-4,-53 0 4,36 0-4,17 0 5,-17 0-4,-1 0 3,-35 0-6,18 0 4,-35 0 0,17 0 9,-17 0-9,-1 0 24,1 0-8,0 0-5,-1 0-5,1 0-7,0 0 0,-1 0 1,1 0 2,17 0 12,-17 0-12,0 0 19,17 0-20,-18 0-2,36 0 2,0 0-1,0 0 0,18 0 0,-1 0 0,-52 0 1,35 0-2,-36 0 22</inkml:trace>
    </iact:actionData>
  </iact:action>
  <iact:action type="add" startTime="4648">
    <iact:property name="dataType"/>
    <iact:actionData xml:id="d1">
      <inkml:trace xmlns:inkml="http://www.w3.org/2003/InkML" xml:id="stk1" contextRef="#ctx0" brushRef="#br0">8484 5309 0,'36'0'96,"-19"0"-86,36 0-3,18 0 1,-36 0-2,53 0 4,-17 0-4,17 0 6,-18 0-8,19 0 3,-19 0 1,36 0 0,-18 0 0,0 0 1,-17 0-2,-18 0 1,35 0 1,0 0-1,-17 0 0,17 0 0,-35 0 1,35 0-2,-17 0 2,17 0-1,-53 0 1,53 0-2,-52 0 3,-1 0-5,35 0 5,-52 0 4,0 0 3,-1 0-10,1 0 3,17 0-4,-17 0 2,17 0-1,1 0 1,-19 0 1,1 0-1,-1 0-1,1 0 1,0 0 0</inkml:trace>
    </iact:actionData>
  </iact:action>
  <iact:action type="add" startTime="7634">
    <iact:property name="dataType"/>
    <iact:actionData xml:id="d2">
      <inkml:trace xmlns:inkml="http://www.w3.org/2003/InkML" xml:id="stk2" contextRef="#ctx0" brushRef="#br0">15505 5468 0,'35'0'208,"0"0"-193,-17 0-6,17 0-1,18 0-1,-35 0 0,35 0 3,-18 0-3,18 0 8,-36 0-6,19 0-2,-19 0 3,1 0-3,17 0 1,-17 0 9,17 0-11,-17 0 2,-1 0 0,19 0 2,-1 0-4,-17 0 2,34 0 0,1 0-1,-35 0 1,17 0 0,-17 0 0,17 0-1,1 0 2,-19 0-1,36 0 1,-18 0-2,1 0 3,-19 0-4,1 0 5,17 0-5,-17 0 2,35 0 8,-36 0-9,1 0 34,0 0 3,-1 0-41,1 0 15,0 0-9,-1 0 7,1 0-10,-1 0 3,19 0 9,-19 0-2,1 0-12,0 0 5,-1 0-1,1 0 2,0 0-3,17 0 1,-17 0-1,-1 0 0,18 0 2,36 0 6,-18 0 2,-35 0-9,52 0 0,-35 0-1,1 0 3,34 0-3,-17 0 1,18 0-1,-36 0 3,18 0-3,17 0 2,-34 0-2,17 0 3,0 0-4,-36 0 3,18 0-3,1 0 5,-1 0 4,-17 0-7,52 0 7,-52 0-7,17 0 0,-17 0 1,17 0-1,18 0 1,0 0 0,-18 0-2,36 0 1,17 0-1,-18 0 1,19 0-1,-19 0 3,-35 0-4,18 0 4,-35 0-4</inkml:trace>
    </iact:actionData>
  </iact:action>
  <iact:action type="add" startTime="10435">
    <iact:property name="dataType"/>
    <iact:actionData xml:id="d3">
      <inkml:trace xmlns:inkml="http://www.w3.org/2003/InkML" xml:id="stk3" contextRef="#ctx0" brushRef="#br0">19985 5292 0,'17'0'103,"72"0"-97,-1 0 2,53 0 0,35 0 0,-52 0 0,52 0 0,-88 0 1,1 0-2,-54 0 3,0 0-4,-17 0 10,-1 0 16</inkml:trace>
    </iact:actionData>
  </iact:action>
  <iact:action type="add" startTime="11659">
    <iact:property name="dataType"/>
    <iact:actionData xml:id="d4">
      <inkml:trace xmlns:inkml="http://www.w3.org/2003/InkML" xml:id="stk4" contextRef="#ctx0" brushRef="#br0">23548 5168 0,'18'-17'127,"87"34"-117,19 36-1,-54-35-6,89 17 7,-106-17-2,141 35 2,-70-53-3,-54 35 2,1-18-4,-54-17 6</inkml:trace>
    </iact:actionData>
  </iact:action>
  <iact:action type="add" startTime="12995">
    <iact:property name="dataType"/>
    <iact:actionData xml:id="d5">
      <inkml:trace xmlns:inkml="http://www.w3.org/2003/InkML" xml:id="stk5" contextRef="#ctx0" brushRef="#br0">25841 5239 0,'35'0'167,"18"0"-159,18 17 0,17-17 2,-18 36-3,-17-36 1,18 0 1,-53 0-3,17 0 3,0 17 0,-17-17 22,88 18-29,-36-18 4,1 18 2,17-18 1,0 0-2,36 0 1,-1 17 0,-35 1-1,-17-18 2,17 0-1,-53 0-1,1 0 2,-19 0-2</inkml:trace>
    </iact:actionData>
  </iact:action>
  <iact:action type="add" startTime="14732">
    <iact:property name="dataType"/>
    <iact:actionData xml:id="d6">
      <inkml:trace xmlns:inkml="http://www.w3.org/2003/InkML" xml:id="stk6" contextRef="#ctx0" brushRef="#br0">29404 5133 0,'71'18'128,"-19"-1"-118,37 18-3,17-17 2,-54 0-3,54-1 4,-35 19-4,-54-36 1</inkml:trace>
    </iact:actionData>
  </iact:action>
  <iact:action type="add" startTime="16367">
    <iact:property name="dataType"/>
    <iact:actionData xml:id="d7">
      <inkml:trace xmlns:inkml="http://www.w3.org/2003/InkML" xml:id="stk7" contextRef="#ctx0" brushRef="#br0">1940 6703 0,'18'0'5,"0"0"4,17 0-2,0 0 3,18 0-5,-18 0 6,36 0-5,17 0 3,-17 0-3,34 0 4,-16 0-3,87 0 1,-17 0-1,-53 0 2,-1 0-1,37 0 0,-19 0 0,0 0 0,-70 0 1,18 0-2,-36 0 2,1 0 65,-19 0-66,1 0 15,17 0-14,-17 0-3,-1 0 9,1 0 26,0 0 233</inkml:trace>
    </iact:actionData>
  </iact:action>
  <iact:action type="add" startTime="165887">
    <iact:property name="dataType"/>
    <iact:actionData xml:id="d8">
      <inkml:trace xmlns:inkml="http://www.w3.org/2003/InkML" xml:id="stk8" contextRef="#ctx0" brushRef="#br0">14041 14870 0,'0'-18'66,"17"0"-60,1 18 4,-1 0-3,54 0 0,0 0 0,17 0 3,18 0-4,17 0 3,36 0-2,-18 0 1,-53 0 1,89 0-2,-19 0 1,19 0 1,-36 0 1,212 0 7,-177 0-12,-17 0 5,35 0-4,-18 0 5,-17 0-6,-18 0 5,0 0-4,-17 0 2,-1 0 0,18 0-1,-35 0 2,-18 0 0,0 0-2,1 0 1,-1 0 0,-35 0 1,35 0-2,0 0 2,-17 0 0,-18 0-1,70 0 1,-52 0-4,34 0 3,-16 0-1,34 0 3,-35 0-3,0 0 2,1 0-3,34 0 6,-52 0-8,17 0 6,0 0-3,-17 0 2,-18 0-3,17 0 2,-17 0 1,35 0-1,-17 0 0,-18 0 0,17 0-1,18 0 2,1 0-1,-1 0 0,-35 0-1,88 0 1,-71 0 1,36 0-2,18 18 3,-36-18-4,35 0 4,1 0-1,-36 0-1,71 0-1,-36 18 2,-35-18-3,1 35 5,16 0-5,-16-35 3,34 18-3,-35-18 2,1 0 0,-1 0 2,35 0-2,-35 0-1,-17 0 1,17 0-1,-17 0 3,17 0-3,-18 0 0,19 17 0,-54-17 1,71 36 0,-36-19 1,-17-17-1,35 0 0,1 0 0,-19 0 1,18 0-2,1 0 1,-1 0-1,-35 0 2,17 0-2,18 0 2,1 0-1,-19 0 0,18 0-1,-35 0 3,0 0-2,18 0 0,17 0 0,0 18-1,0-18 1,18 18 1,18-1-3,-36 1 2,71-18 1,-54 0-1,54 0 0,-71 0 1,53 0-1,-35 0 0,0 0 1,-35 0-3,17 0 4,-35 0-4,17 0 3,-17 0-2,18 0 1,-18 0 0,0 0 0,0 0 0,-1 0 2,-16 0-2,-19 0-1,36 0 1,-17 0-1,17 0 0,35 0 1,0 0 1,35 0-1,54 0 2,-1 0-4,18 0 2,-17 0 0,-1 0 1,-53 0-2,1 0 4,-71 0-7,-18 0 8</inkml:trace>
    </iact:actionData>
  </iact:action>
  <iact:action type="add" startTime="167817">
    <iact:property name="dataType"/>
    <iact:actionData xml:id="d9">
      <inkml:trace xmlns:inkml="http://www.w3.org/2003/InkML" xml:id="stk9" contextRef="#ctx0" brushRef="#br0">25629 14958 0,'-53'0'7,"18"0"1,-18 0 0,-17 0 0,-1 35-1,18-35 2,0 18-1,18-18 0,0 0 0,17 0 8,0 0-9,-17 0 11,17 0-2,1 0-6,-18 0-4,17 0 3,0-18-3,-17 0 5,-36-35-5,19 18 3,16-18-3,1 36 4,-36-36-4,54 17 4,-54 19-4,54-1 4,-19 1-4,19-19 2,-1 1 0,0 0 2,18 17-1,-35-17-3,35 0 11,0 17-1,0 0-7,0 1-4,0-1 5,0 0-3,0-35 3,0 18-5,0-18 5,0 0-5,0 0 6,0-17-6,18-1 7,-1 18-8,19 0 7,-19-17-6,1 17 4,0 0-2,17 18 1,-17-18 1,-1-18-2,18 36 1,-17 17 0,17-35 1,18 1-1,-35 16 0,35-17 0,-36 0 1,19 36-2,17-36 1,-18 35 0,18-17 2,-18-18-4,18 35 3,18-17-2,-18 0 4,17 0-6,-17 35 5,18-36-4,17-17 2,-18 53 0,18-53 0,-17 53 0,-18-17 0,18-1 1,-1 18-2,-17 0 1,0 0 1,35 0-2,0 0 2,0 0-1,1 0 0,17 0 0,-18 0-1,35 18 2,-52 35-2,52-36 2,-52 1-3,35 35 4,17-35-4,-52-1 5,34 54-6,-16-54 5,-19 36-3,-35-17 3,18-19-4,0 36 1,-35-35 2,17 17-1,18 18 0,-18 0 0,18 0 0,-17 35 0,17-35 0,-18 0 0,0 0 0,0 0 0,-17 0 1,0-36-2,-1 36 2,1 0-2,-18-35 2,0 17-2,18 18 2,-18-18-2,0 18 3,0-18-4,0 1 4,0 34-4,0-17 3,-53 0 0,35 18-2,0-54 1,1 36-1,-19 0 1,19 0 0,-36 0-1,35-35 2,-35 34 0,18 1-2,17-17 2,-34 17-2,16 17 1,1-52 0,-18-1 1,0 36-2,-17 18 3,-72-18-4,90-36 3,-142 54-3,35-18 6,-53 17-8,71-52 7,-53 0-4,53-18 1,17 0-1,1 0 0,70 0 2,0 0-1,0 0 0,36 0 8,-1 0 81,0 0-89,-17-18 1,17 18-2,-17-18 2,0 1-3,-18 17 3,18-18-1,-36-17-1,18 17 2,-35-17-1,-53 0-1,53 17 2,-1-17-1,19 35 1,-1 0-1,36 0-3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3:01:26.4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043">
    <iact:property name="dataType"/>
    <iact:actionData xml:id="d0">
      <inkml:trace xmlns:inkml="http://www.w3.org/2003/InkML" xml:id="stk0" contextRef="#ctx0" brushRef="#br0">7232 6703 0,'18'0'86,"34"0"-77,-16 0-2,17 0 1,35 0 0,18 0 0,0 0 0,-18 0 1,35 0-1,36 0-1,-71 0 2,36 0-2,-71 0 3,35 0-3,-35 0 3,35 0-5,-18 0 5,-17 0-3,18 0 4,-36 0-7,0 0 6,18 0-4,0 0 4,-17 0-1,16 0-2,19 0 0,-53 0 2,35 0-2,-36 0 1,1 0 17,-1 0-24,1 17 327</inkml:trace>
    </iact:actionData>
  </iact:action>
  <iact:action type="add" startTime="18756">
    <iact:property name="dataType"/>
    <iact:actionData xml:id="d1">
      <inkml:trace xmlns:inkml="http://www.w3.org/2003/InkML" xml:id="stk1" contextRef="#ctx0" brushRef="#br0">13917 6526 0,'18'0'10,"17"0"5,-17 0-10,-1 0 11,1 0-8,0 0 0,17 18 0,0-18 9,0 0-10,18 18 3,0-18 5,-35 0-8,35 17 1,-18-17 0,0 0 0,1 0 1,17 0-2,-36 0 3,54 0-4,-36 0 4,18 0-4,17 0 5,1 0-5,-18 0 4,35 0-4,-53 0 4,36 0-4,-36 0 3,1 0-1,-1 0 0,35 0-1,-52 0 2,35 0-2,17 0 1,-34 0 1,34 36-2,1-36 1,17 17 1,-17-17-1,34 18 0,-16-18 0,16 0 0,-16 0 1,-1 0-3,35 0 3,-70 0-3,35 0 4,-52 0-4,17 0 3,-36 0 0,19 0-2,-1 0 1,0 0 15,0 0-6,1 0-10,-19 0 9,19 0-6,-19 0-2,18-18 0,-17 18 17,0 0 21</inkml:trace>
    </iact:actionData>
  </iact:action>
  <iact:action type="add" startTime="26828">
    <iact:property name="dataType"/>
    <iact:actionData xml:id="d2">
      <inkml:trace xmlns:inkml="http://www.w3.org/2003/InkML" xml:id="stk2" contextRef="#ctx0" brushRef="#br0">23354 6791 0,'-18'0'5,"-17"0"2,-18-18 7,35 1-6,-17-1 8,17 18-8,1 0 0,-1-18 8,1 1-6,-1-1-4,0 18 10,1 0-7,-1-18-3,-17-17 5,17 18-3,-17-19 6,17 19-6,1-1 9,17-17-1,-36-1 0,36 19-8,0-1-1,0 1 1,0-19 1,0 19-1,0-19 0,0 19 0,0-19-1,0-16 9,0 34-6,0-17-4,0-1 4,0 1-4,0 0 3,0-18-1,0 35 8,0-17-8,0 17-1,18-17 1,0 17 0,17-35 0,-18 1 0,1 34 0,17 0 2,-17-17-4,-18 0 3,35-18-2,-17 53 2,17-35-2,-35 17 2,35 0-2,-17 1 2,-18-1-1,53 18 2,-18-35-4,-17 17 3,17 0-2,18-17 1,-35 35-1,-1-18 1,1 18 0,0 0 0,-1 0 0,1 0 9,17 0-9,-17 0 1,0 0-2,-1 0 2,1 0-3,-1 0 4,36 0 13,-53 18-13,36 17-5,-1 18 6,0-35-6,0 35 6,-35-35-6,36-1 5,-19-17-4,-17 18 2,18-1-1,0-17 1,-18 18 0,0 0 1,17-1 6,19 19-7,-36-19 0,0 1 1,0 17 7,17 0-8,-17-17 1,18 17-2,-18-17 2,0 0-2,0 35 3,0-36-4,0 18 5,0 1-6,0 17 6,0-18-6,0 0 5,0-17-3,0 0 3,0-1-5,0 18 4,0-17-1,0 0 0,0 17-1,-18-17 1,1-18 1,17 17-1,-18 19 0,-17-36 0,17 17 11,0 18 3,1-35-16,-1 18 3,0-18-1,-17 0 1,18 18 7,-1-18-1,0 0 16,-17 17-15,17 1 1,-17-18-1,17 0 1,1 18-9,-1-18 9,1 17-9</inkml:trace>
    </iact:actionData>
  </iact:action>
  <iact:action type="add" startTime="38487">
    <iact:property name="dataType"/>
    <iact:actionData xml:id="d3">
      <inkml:trace xmlns:inkml="http://www.w3.org/2003/InkML" xml:id="stk3" contextRef="#ctx0" brushRef="#br0">28011 6685 0,'-18'0'8,"0"0"-3,1 0 4,-1 0-2,0 0 3,-17 0-4,17 0 2,-34 0 11,34 0-13,-53-18 9,54 18-7,-36-17 0,35 17 1,0-18-2,-17 1 1,18-1 1,-1 18-2,-17-18 3,17-17 6,0 17-9,18 1 2,0-19-3,-35 1 4,17 0 7,18 17-10,0-17 3,0 0-5,0 17 4,0-17-3,0 0 2,0-18 1,0 35-1,0-35 0,0 35 1,0-35-2,0 18 3,0 0-4,0 0 2,0-18 0,36 17 1,-36-16-1,35-1-1,-17 0 0,17-18 1,0 36 1,0 17 0,18-35 3,-17 18-10,-1-18 8,-17 35-4,35-17 5,-36 18-6,18-1 4,-17 18-2,0-18 2,-1 18-2,19 0 2,-1 0 7,0 0-7,0 0-2,18 0 0,-35 0 2,35 0-1,-18 0 0,0 0 0,54 53 0,-72-35 0,36-1 0,18 36 0,-36-35 0,0 0 1,-17-1-2,17 1 3,-17 0-4,-18 17 20,0 0-21,0-17 5,0 17-2,0-17-1,0 35 1,0 0 0,0-18 1,0 0-1,0 18 0,0-35-1,0 35 2,0-18-3,0 0 2,0 0 0,0 18 0,-18-17 0,18-19 2,-17 1-3,-1 0 10,0-1-8,1-17-3,-1 35 4,-35-35 6,36 0-11,-36 0 4,17 18-2,-34 0 3,17 17 7,18-17-10,-1-1 1,19-17 9,-1 0 197</inkml:trace>
    </iact:actionData>
  </iact:action>
  <iact:action type="add" startTime="50362">
    <iact:property name="dataType"/>
    <iact:actionData xml:id="d4">
      <inkml:trace xmlns:inkml="http://www.w3.org/2003/InkML" xml:id="stk4" contextRef="#ctx0" brushRef="#br0">8643 7867 0,'18'0'29,"35"0"-20,0 0-4,17 0 6,18 0-6,-17 0 3,17 0 0,-17 0 1,17 0-2,-35 0 1,0 0 0,35 0 1,-18 0-1,1 0 0,-53 0 0,70 0 0,-18 0 0,1 0 0,-18 0 1,35 0-2,-35 0 2,17 0-2,19 0 3,-19 0-4,18 0 2,-70 0-1,53 0 1,17 0 1,-35 0-1,17 0 1,-17 0-2,35 0 1,-17 0 0,-1 0 0,-17 0 1,36 0 0,-37 0-2,19 0 0,-36 0 2,18 0-2,0 0 1,0 0 1,35 0-1,18 0 0,-71 0 0,71 18 1,-71-18-2,54 0 1,17 17-1,-54-17 3,54 35-4,-18-17 3,1-18-2,-19 0 0,1 0 1,17 0 0,0 0 1,0 0-1,1 0 0,-1 0 0,0 0-1,-18 0 2,1 0-2,17 0 2,-35 0-1,-18 0-1,54 0 2,-19 0-2,18 0 4,-52 0-5,52 0 4,-53 0-3,0 0 2,36 0-3,-36 0 5,1 0-6,-1 0 7,18 0-7,0 0 2,17 0 1,-35 0 0,36 0 0,0 0 0,-19 0 0,1 0 1,0 0-1,18 0 0,-53 0 7,-1 0-5,1 0 5,-1 0 1,1 0-10,17 0 4,1 0-4,-1 0 4,0 0-3,18 0 3,-18 0-5,18 0 7,-17 0-6,16 0 1,-34 0 1,35 0 0,-35 0 8,-1 0-8</inkml:trace>
    </iact:actionData>
  </iact:action>
  <iact:action type="add" startTime="56601">
    <iact:property name="dataType"/>
    <iact:actionData xml:id="d5">
      <inkml:trace xmlns:inkml="http://www.w3.org/2003/InkML" xml:id="stk5" contextRef="#ctx0" brushRef="#br0">20197 8043 0,'17'0'194,"18"0"-186,-17 0-2,35 0 4,-35 0-4,52 0 3,18 0-2,-17 0 1,17 0 0,0 0 1,1 0-1,-1 0 0,0 0 0,-35 0 0,17 0 1,-34 0-1,-1 0 1,18 0-3,-36 0 10,1 0-8,0 0 2,-1 0 5,1 0-6,17 0-4,1 0 5,-1 0-4,18 0 4,17 0-4,-34 0 3,17 0-2,17 0 1,-52 0 0,-1 0 0,1 0 9</inkml:trace>
    </iact:actionData>
  </iact:action>
  <iact:action type="add" startTime="59237">
    <iact:property name="dataType"/>
    <iact:actionData xml:id="d6">
      <inkml:trace xmlns:inkml="http://www.w3.org/2003/InkML" xml:id="stk6" contextRef="#ctx0" brushRef="#br0">20002 7885 0,'18'0'8,"0"0"73,-18-18-68,0 0-5,0 1 8,0-19-9,0 19 8,0-36-6,0 35-2,-18-17 4,18 0-6,0 17 6,0-35-6,-18 18 5,18 0-3,0-1 2,0 1-2,0 0 1,0-18-1,0 35 4,0-35-5,0 18 2,0 0 0,0-1-1,36-34 6,-19 35-7,1 17 2,0-17-2,-1-1 2,1 19 0,0 17 1,-1-18-2,1-17 3,17 17-4,18-35 3,-18 18-3,-17 17 4,17 1-3,53-36 1,-70 35-1,35 0 2,18 18-2,-19-52 3,19 34-4,-18 0 2,-35 1 1,17-1-2,0 0 1,18 1 1,-35 17-1,35-18 0,-18 0 0,0 18 0,18-17 0,18-1-1,-18 18 3,-18 0-4,18 0 3,-36 0-1,36 0 1,-17 0-3,17 0 5,-1 0-5,1 0 2,-35 0-1,35 35 3,17-17-3,-17 17 1,-17-17 0,-1 0 2,-17-1-5,52 1 4,-52 17 0,-1-17-2,36 17 1,-35 0 0,35 18 1,35 36-1,-35-54 0,0 53-1,0-35 2,0 0-3,-18-18 4,-17 0-4,-1-17 4,1 0 12,0-1-20,-18 19 4,0-19 13,0 18-14,0-17 6,17 17-6,-17 1 4,0-1-2,0 18 2,0-35-1,0 34 0,0-16 1,0-19-1,0 19 0,0 34-1,0 1 9,0-54-7,-17 36-2,-19 0 3,19 0-4,-1 0 4,-35 0-5,35-18 6,-17 1-5,0 16 4,0-16-4,-18-1 1,17 0 2,1-17-1,0 35 0,0-36 1,-1 1-2,19-18 2,-1 0-2,0 18 12,1-18 133,17 17-139,-18-17 44</inkml:trace>
    </iact:actionData>
  </iact:action>
  <iact:action type="add" startTime="65608">
    <iact:property name="dataType"/>
    <iact:actionData xml:id="d7">
      <inkml:trace xmlns:inkml="http://www.w3.org/2003/InkML" xml:id="stk7" contextRef="#ctx0" brushRef="#br0">3210 9384 0,'-35'0'117,"0"0"-106,-1-18-6,-16 18 3,34 0-1,-35 0 3,35-17-4,-35-1 11,36 18-7,17-18 6,-18 1-9,0-1 8,1 18-7,-1-18 0,1 1 1,-1-1-2,0-35 0,1 36 9,17-1-7,-18-17 0,18-18 6,0 17 2,-18-16-9,1 52-1,17-18 3,0-35-5,0 35 5,0-35-5,0 36 6,0-36-5,0 18 7,0-1-10,0 1 7,17 0-4,1-36 2,17 36 9,-35 17-1,0-17-8,18 17-1,0 18 2,-1-17-2,1-19 3,-1 36-4,1-17 2,17-1 0,1-17 1,-1 17-2,18 1 10,-35 17-7,-1 0-4,18 0 4,1 0-5,-1 0 4,0 0-1,1 0 2,-1 0-2,35 0-1,-17 0 9,-35 0-8,35 0-2,-36 0 3,1 0-1,35 35 8,-35-17-8,17 17 2,0 0-1,-17-17-2,35 52 0,-36-70-1,1 36 4,17-1 6,-35 0 1,18 0-12,-18 1 11,0-19-7,0 19-1,0-19 0,0 19 0,0-1-1,0 0 1,0 18 3,0 0 3,-18 0-7,1-18 11,-1-17-11,18 17 4,-18 0-7,18-17 6,-17 0-3,-1 17 3,1-18 6,-19 19 0,36-19 0,-17 1 110,-36 0-111,53 17-5,-18-17 5,0-1-7,1 1 2,17 0-4,-18-18 9,0 17 1,1-17 25,-18 35 352,17-35 119,0 0-458,1 0-45,-1 0-1,-17 0 0,17 0 0,0 0-1,-17 0 1,18 0-1,-1 0 67</inkml:trace>
    </iact:actionData>
  </iact:action>
  <iact:action type="add" startTime="80967">
    <iact:property name="dataType"/>
    <iact:actionData xml:id="d8">
      <inkml:trace xmlns:inkml="http://www.w3.org/2003/InkML" xml:id="stk8" contextRef="#ctx0" brushRef="#br0">12453 2540 0,'88'0'118,"-17"0"-112,17 0 2,35 35 1,1-35-2,70 53 3,-53-53-3,35 18 3,-17 35-5,18-18 6,-54-35-6,124 53 3,-71-35 1,36 17 0,-18-18-2,18 1 1,35 53 0,-18-36 1,36-17-1,-18 35 0,52-36-1,-122 1 1,87 70 0,-52-70 0,0-1 0,17 19 0,-17-1 2,-54-18-4,19-17 3,-54 36-2,-35-36 3,1 0-3,-1 0 2,-18 0-4,-34 0 5,17 0-3,-36 0 3,36 0-5,-35-18 4,17 18-2,-17-18 2,-1 18-1,1 0 0,0 0 0,17 0 0,0 0-1,53 0 2,-17 0-1,70 0-1,-17 0 3,52 0-3,-35 0 2,35 0-2,-52 0 3,-1 0-5,-34 0 6,-37 0-5,-34 0 6,17 0-9,-17 0 118,0-17-81,-1-1 74</inkml:trace>
    </iact:actionData>
  </iact:action>
  <iact:action type="add" startTime="82560">
    <iact:property name="dataType"/>
    <iact:actionData xml:id="d9">
      <inkml:trace xmlns:inkml="http://www.w3.org/2003/InkML" xml:id="stk9" contextRef="#ctx0" brushRef="#br0">14728 2575 0,'0'18'14,"0"17"3,0-17-7,0 35-6,0-18 5,0 18-3,0 35 4,-17 0-2,-18 18 0,35-18 0,-18-17-1,18 17 1,-18-35-1,18 0 3,0-35-3,0 34 2,18-87 62,17-18-63,-17-17 0,17 52 1,-17-35-1,-18 36 10</inkml:trace>
    </iact:actionData>
  </iact:action>
  <iact:action type="add" startTime="84392">
    <iact:property name="dataType"/>
    <iact:actionData xml:id="d10">
      <inkml:trace xmlns:inkml="http://www.w3.org/2003/InkML" xml:id="stk10" contextRef="#ctx0" brushRef="#br0">17727 2928 0,'0'18'22,"0"35"-12,0-36-1,0 36-4,0-35 3,0-1 0,0 19 2,0-19 5,0 1 0,0 0-5,0-1 7,0 1 55,0 0-63,0-1-3,0 1 3,-18-1-4,18 36 6,0-35-6,0 17 5,0-17-1,0 0-3</inkml:trace>
    </iact:actionData>
  </iact:action>
  <iact:action type="add" startTime="85504">
    <iact:property name="dataType"/>
    <iact:actionData xml:id="d11">
      <inkml:trace xmlns:inkml="http://www.w3.org/2003/InkML" xml:id="stk11" contextRef="#ctx0" brushRef="#br0">14676 3863 0,'0'-18'62,"0"1"-45,0-1 8,35 18-8,-18 0-2,36 0-9,-17 0 5,17 0-5,17 0 4,-52 0-5,52 0 7,-52 0 2,0 0-7,-18 18 33,0-1-24,0 1-8,0 0 0,0-1 0,0 36 0,0-18 0,0-17 0,0 0 1,0-1-2,0 19 8,0-19 17,-18 1-23,0-1 6,18 1 18</inkml:trace>
    </iact:actionData>
  </iact:action>
  <iact:action type="add" startTime="86687">
    <iact:property name="dataType"/>
    <iact:actionData xml:id="d12">
      <inkml:trace xmlns:inkml="http://www.w3.org/2003/InkML" xml:id="stk12" contextRef="#ctx0" brushRef="#br0">15240 3704 0,'-18'0'72,"1"0"-65,-1 0 2,0 18 7,1-1-9,-1 1 10,18 17 2,0-17-12,-35 0 0,35-1 10,0 1-11,-18 17 25,18-17-21,-17-18 8,17 17-5,0 19-5,0-19 17,0 1-10,0 0-7,0-1 0,0 1-1,0 17 27,0-17-26,0-1 7,17 1-4,19 0 4,-19-18 2,1 0-13,-1 0 6,19 0-1,-19 0 5,19 0 51,-19 0-24</inkml:trace>
    </iact:actionData>
  </iact:action>
  <iact:action type="add" startTime="88225">
    <iact:property name="dataType"/>
    <iact:actionData xml:id="d13">
      <inkml:trace xmlns:inkml="http://www.w3.org/2003/InkML" xml:id="stk13" contextRef="#ctx0" brushRef="#br0">17657 3898 0,'-18'0'62,"0"18"-53,18-1 0,-35 19-3,17-1 4,18-17-1,0-1-1,0 1 0,-17 0-2,17-1 10,0 1 0,0-1 24,17-17 26,1 0-58,35 0-2,-35 0 2,-1-17 0,-17-1 1,18 1-2,-1-1 3,-17 0-4,18 1 3,-18-1-2,0 0 3,0-17 28,0 17-23,0 36 163,0 17-168,0-17-4,0 0 3,0 17-3,0-17 3,0 17 6,0-18-7,0 1 0,0 17 0,0-17 0,0 0 0,0-1 0,0 19 0,0-19 0,0 1 1,0 17-1,0-17 0,0 17-1,0-17 2,0 17 7,0-17-10,18-18 4,-18 17-3,0 19 2,0-19 30,0 1-24,0-1 2,0 1 0,0 0 72,-18-18-75,-35 0-5,53-18-2,-17 0 4,-1 18-6,-17-35 5,17 18-4,0 17 3,18-18-1,-17 0 56,17-17-32,53 17-26,-36 1 6,19-1-8,-19 18 7,-17-18-5,53 1 4,-18-1 6,-17 18 22,0 0-30,35 0 1,-1 0-2,37 35 1,16 1 0,-52-19 0,0-17 1,-35 0-2</inkml:trace>
    </iact:actionData>
  </iact:action>
  <iact:action type="add" startTime="96277">
    <iact:property name="dataType"/>
    <iact:actionData xml:id="d14">
      <inkml:trace xmlns:inkml="http://www.w3.org/2003/InkML" xml:id="stk14" contextRef="#ctx0" brushRef="#br0">8767 11606 0,'17'0'95,"1"0"-88,35 0 1,-36 0 0,36 0 0,35 0 0,18 0 1,-53 0-1,35 0 1,1 0-3,-36 0 5,35 0-5,-18 18 4,1-18-4,-1 18 4,19-18-4,-37 17 5,1-17-7,18 0 6,0 0-3,-36 0 1,18 0 0,17 0 4,-17 0-8,0 0 5,18 0 0,-36 0-2,18 0 1,17 0-1,-17 0 1,0 0 1,0 0-1,18 0 0,-18 0 0,35 0-1,-35 0 2,35 0-3,-18 0 5,19 0-6,-54 0 5,18 0-4,17 0 4,-34 0-2,-1 0-2,36 0 2,-36 0 0,18 0 0,0 0 0,0 0 1,35 0-2,-35 0 1,17 0 1,18 0-2,1 0 2,-36 0-1,35 0-1,-35 0 2,0 0 0,-1 0 6,19 0-13,0 0 4,-54 0 2,36 0 1,18 0-2,-18 0 2,70 0-3,-17 0 3,17 0-2,1 0 2,17 0-1,-35 0 0,-18 0 1,-53 0-1,36 0 0,-1 0 0,1 0-1,-36 0 2,18 0 3,18 0-8,-54 0 4,72 0 0,-19 0 1,18 36-3,-17-36 2,-18 0-1,0 0 4,17 0-6,1 0 5,-54 0-3,36 0 2,0 0-3,-35 0 4,0 0-4,-1 0 11,1 0 0,-1 0-2,1 0 1,0 0-8,17 0 8</inkml:trace>
    </iact:actionData>
  </iact:action>
  <iact:action type="add" startTime="100495">
    <iact:property name="dataType"/>
    <iact:actionData xml:id="d15">
      <inkml:trace xmlns:inkml="http://www.w3.org/2003/InkML" xml:id="stk15" contextRef="#ctx0" brushRef="#br0">15893 2187 0,'17'0'89,"-17"35"-73,0 18-8,0-17-2,0 17 2,0 0-1,0-36 3,0 18-4,0-17 5,0 17-4,0-17 2,0 0-4,0-1 5,-17 1-4,-1 0 5,18-1-4,0 1 2,0-1-4,0 19 6,0-19-5,0 1 2,0 0 8,0-1-7,0 1 7,0 0 15,0-1 1,-18 1 7,18 35-23,-17-18-6,17 53-4,-36 0 2,36 36 0,-17-18 2,-1-18-3,18 0 1,0-53-1,18-35 34,-1-53-33,1-70 0,-18 0 2,0 34-3,0 1 4,0 18-6,0 17 4</inkml:trace>
    </iact:actionData>
  </iact:action>
  <iact:action type="add" startTime="102785">
    <iact:property name="dataType"/>
    <iact:actionData xml:id="d16">
      <inkml:trace xmlns:inkml="http://www.w3.org/2003/InkML" xml:id="stk16" contextRef="#ctx0" brushRef="#br0">15734 2716 0,'-18'18'37,"18"17"-28,0-17 6,0 17-8,0 0 2,0-17-1,0 0-1,0 17 2,0-17-1,0-1 0,0 1 0,0 0 10,18-1-11,-18 1 19,0 0-19,18-1 161,-18 1-144,17-1 29,1 19-36,17-1-9,-35-17 8,18-1 0,-1 1 32,1-18-39,0 0 14,-1-18-13,-17 1 7,18-1 14,0 0 1,-1 18-17,-17-17-7,18-1 0,-1 0-1,1 1 1,-18-1 0,18 1 1,-1 17-1,-17-18 0,18 0 23,0 18 25,-1-17 194,19-1-211,-19 0 10</inkml:trace>
    </iact:actionData>
  </iact:action>
  <iact:action type="add" startTime="104657">
    <iact:property name="dataType"/>
    <iact:actionData xml:id="d17">
      <inkml:trace xmlns:inkml="http://www.w3.org/2003/InkML" xml:id="stk17" contextRef="#ctx0" brushRef="#br0">15434 1676 0,'-106'-53'6,"-53"0"2,54 0-1,16 35 2,-16-17-1,52 35 0,-53-35 0,71 35 0,-18 0 0,0-18 0,35 18 0,-17 0 0,-18 0 1,35 0-3,-35 0 4,18 0-3,-36 0 3,36 0-4,0 0 4,-53 0-4,-18 35 4,0 1-4,-17 34 2,-36-35 0,0 89 0,18-36 0,-18 18 0,0 35 0,1 35 0,34-52 0,1 70 0,-36 0 1,36 18-2,52-71 2,-35 70-2,0 1 1,36-53 0,-1 53 1,1-1-2,52-52 3,-53 17-4,36-17 5,0 17-6,0-17 6,17 0-5,-17-18 3,35-17-4,-18 34 24,-17 54-25,0-89-3,35 1 5,0-36 2,0 53 1,0-17-2,0-1 2,0-35-2,0 1 2,17 16-1,1-34 1,-1-18-1,-17-18-1,0-17 2,0 17-2,36 0 2,-19 18-1,1-35 1,0 35-3,-1 0 3,36 35-2,-35-18 1,35 36-1,-36-35 2,-17-18 0,18-18-1,0 53-1,17-17 2,-35-1-1,0 36-1,0-18 2,0 18-1,0-53-1,0-18 1,0 36 1,0-36-2,-18 18 3,-17 18-3,0-1 2,-1 36-3,19-35 4,-54 35-3,36-18 2,-53 53-2,35-35 2,18-36-4,-36 36 5,18-35-2,-35 34 0,53-52-1,-36 18 1,18-18-1,-17 0 4,-19-18-5,54 0 1,-18 1 1,18-19 2,-18 1-2,35 17 151,1 0-151,-18 36 1,-1-36-2,-17 71 1,36-88 1,-1 17-1,18-17-1</inkml:trace>
    </iact:actionData>
  </iact:action>
  <iact:action type="add" startTime="121928">
    <iact:property name="dataType"/>
    <iact:actionData xml:id="d18">
      <inkml:trace xmlns:inkml="http://www.w3.org/2003/InkML" xml:id="stk18" contextRef="#ctx0" brushRef="#br0">8890 11606 0,'-18'0'14,"-17"0"11,17 0 24,1-17-40,17-1-3,-18 0 10,1 1-6,-1-1-5,18 1 12,-18-1-9,1-17 8,-1-1-8,18 19 5,-18-36-10,1 18 6,-36-18-2,35 35 1,18-17 0,-18 17 0,1 0 0,-1-17 9,1 17 6,17 1 26,0-18-40,0 17 6,0 0-7,0 1-2,0-19 2,0-17 1,0 36-1,17-1-1,1-17 2,-18-36-1,0 36 1,17-18-2,19 36 0,-19-36 2,1 17-1,0-17-1,17 18 3,-35 17-3,18-17 3,-1 18-4,19-36 4,-1 17-4,-18 1 3,54-35 0,-71 52-1,53-17-1,-18-1 1,18 1-1,35-18 9,-35 36-8,-35-1 1,17 18-1,0-18 0,18-17-1,-35 35 2,35-18-2,-35 18 2,52-17-2,-35 17 2,36 0-1,-36-18 1,53 18-2,-52 0 3,52-35-5,-18 35 5,1-18-3,17 18 1,-35 0-1,71 0 4,-19-18-7,-16 18 4,69-35 1,-69 18 0,34-1-2,36 18 1,-36-35 0,-35 35 0,18 0 0,0 0 0,-18 0 1,0 0-2,1 0 2,-1 0-2,-18 0 2,36 0-3,53 0 4,17 0-3,-52 0 3,52 0-4,-70 0 4,70 0-4,-17 0 4,35 0-4,-35 0 2,-18 0 0,-53 0 0,36 0 1,-54 0-1,1 0 0,17 0-1,88 35 1,-105-35 0,35 18 0,-18-18 0,18 0 1,0 0-1,0 17 1,-36 1-2,18-18 2,-35 0-3,-18 35 4,1-35-4,-19 18 67,1-1-58,35 19-7,-35-19 1,35 36-2,-18-17 1,0 16 0,0-16 0,36 17 8,-53-36-8,34 36 9,-52-35-1,0-1 0,0 1-9,18 0 3,-18 17 9,0-17-16,18-1 6,-1 19-2,-17-1 1,0 0 0,0 0 0,0-17 0,0 35 0,0-18 1,0 1-1,0-19 0,0 18-1,0 1 2,0-1-1,0 18 1,0-18-2,0-17 2,0 35-3,0-36 5,0 19 4,0-1-9,0 0 10,-17 0 0,17 1-8,-18 17 9,-17-18-10,17-17 1,1 17 0,-19 18 0,36-18 0,-35 18 1,17 0-1,-17-18 0,17 0 1,1-17-3,-18 17 4,35-17-3,0 0 3,-18-1 12,-17-17 10,17 0-25,-35 36 1,0-19 1,-17 1-1,-1-1 0,18-17-1,-17 53 5,17-35-7,0 0 2,0 17 1,18-17 12,-1-1-15,19-17 341,-1 0-338,0 0-1</inkml:trace>
    </iact:actionData>
  </iact:action>
  <iact:action type="add" startTime="161150">
    <iact:property name="dataType"/>
    <iact:actionData xml:id="d19">
      <inkml:trace xmlns:inkml="http://www.w3.org/2003/InkML" xml:id="stk19" contextRef="#ctx0" brushRef="#br0">7408 11924 0,'36'0'150,"69"0"-141,54 0-1,-71 0 1,-35 0-3,0 0 3,18 0-3,-18 0 4</inkml:trace>
    </iact:actionData>
  </iact:action>
  <iact:action type="add" startTime="163782">
    <iact:property name="dataType"/>
    <iact:actionData xml:id="d20">
      <inkml:trace xmlns:inkml="http://www.w3.org/2003/InkML" xml:id="stk20" contextRef="#ctx0" brushRef="#br0">17851 11889 0,'0'-18'239,"17"18"-222,1 0-8,17-18 0,36 18-4,-54 0 2,19 0 1,16-35 2,-16 35-2,-1-18-2,18 18 4,0 0-4,-18 0 3,0 0-2,36 0 3,-18 0 7,-35-17-11,34 17 3,-34 0-3,0-18 3,17 18-2,-17 0 3,35 0-4,-18 0 3,-18 0-2,19 0 2,17 0-2,-36 0 2,54 0-2,-53 0 1,34 0 8,-34-18-7,35 18 14,-35 0-13,35 0-4,35 0 4,35 0-4,-35 0 4,1 0-4,-1 0 5,0 0-6,-17 0 6,-36 0-5,-18 0 2</inkml:trace>
    </iact:actionData>
  </iact:action>
  <iact:action type="add" startTime="165911">
    <iact:property name="dataType"/>
    <iact:actionData xml:id="d21">
      <inkml:trace xmlns:inkml="http://www.w3.org/2003/InkML" xml:id="stk21" contextRef="#ctx0" brushRef="#br0">25294 11783 0,'0'17'14,"-17"-17"4,-1 0 101,-17-17-111,17-1-1,-17 18 0,-1-53 5,-17 18-8,18 0 5,0 17 1,35 0-2,-35 18 1,17-17 5,0-19 3,18 1 5,-17 18-13,17-19-2,-18 1 3,18 0-4,-18-36 4,18 1 6,-35-1-10,35 53 5,-17-35-6,17-17 4,0 52-3,0-52 3,0-1-2,0 18 2,0 0-2,17-17 1,1 17 1,17-18 0,0 1-2,36-36 0,-18 35 2,35-34-1,-53 69 1,18-52-2,35-18 3,-52 53-5,17 0 5,35-35-3,-35 35 2,-36 36-3,54-19 4,-18 1-3,17 0 2,36-18-2,-88 53 1,52-18 0,-17 1-1,18-19 2,-18 19-2,0-1 1,-36 18 0,54 0 1,-1 0-1,-17 0-1,0 0 1,0 0 0,-35 18 1,35 17-1,-36-35 0,19 35 1,-36-17-2,17-18 2,1 70-1,0-34 2,-18-1-3,17 36 1,1 17-1,0-18 0,-18-17 1,0 35 0,0 1 0,0-1 0,0 35 0,0 18 0,0-17-1,0 52 2,-53-52-2,-18 34 2,36-16-2,-36-19 1,1-52 1,-1 17-2,36-35 2,-53-18-1,35-17 0,0 17-1,-53 0 3,53-35-3,-35 0 3,-36 0-4,54 0 3,-18 0-2,-1 0 3,19 0-4,52 0 2,-52 0 0,52 0 1,0 0 80,1 0-74,-1 0-8,-17 0 3</inkml:trace>
    </iact:actionData>
  </iact:action>
  <iact:action type="add" startTime="168177">
    <iact:property name="dataType"/>
    <iact:actionData xml:id="d22">
      <inkml:trace xmlns:inkml="http://www.w3.org/2003/InkML" xml:id="stk22" contextRef="#ctx0" brushRef="#br0">18080 11836 0,'-18'0'56,"-35"0"-41,36-18-8,-19 0 1,1 18-1,17-17 2,1-1-2,-18 0 1,17 1 8,18-36-8,0 18 0,0-18 1,-18-18-1,-17 36 1,17-18-3,1-18 5,17 36-6,-18-35 5,0 34-3,-17-17 2,35 0-3,-17 18 4,-1-18-4,18 36 3,0-19 1,-18 1-4,18 17 1,0 1 2,0-1-1,0 1 8,0-19 1,0-17-11,36 0 4,-1 36-4,0-36 4,18 0-3,0 0 0,0-18 0,0 19 3,-18 16-4,0-17 4,1 0-3,16 36 2,-34 17-2,17-53 1,1 35 0,17 1 0,0-19 0,-18 19 0,0 17 0,36-18 0,-18-17-1,-1 17 2,-16 1-1,34-1 1,-17 18-2,0-35 1,0 35 0,35 0 1,-35 0-1,35 0 0,1 0 2,-19 0-5,1 0 5,-18 0-4,-18 17 4,35-17-4,-52 18 3,17 0-1,-17-1 1,0 18-3,35 1 2,-18-1 1,35 36 14,36 52-17,-35-35-4,-36-35 6,18 0 1,-35-35-1,-1-1 1,18 19-2,-35-1 10,18 0-10,-18 0 10,0 1-11,0-1 4,0 18-4,0-35 3,0 52-3,0 1 3,0-54-1,0 36 1,0-18-3,-18 18 3,1-35-1,17 17 3,-18 1-3,-17-19-2,17 1 2,18 0-1,-17-1 2,-1 1-2,0-1 2,18 1-1,-17-18 57,-1 18-50,0-18-6,18 17-1,-52 1 6</inkml:trace>
    </iact:actionData>
  </iact:action>
  <iact:action type="add" startTime="177765">
    <iact:property name="dataType"/>
    <iact:actionData xml:id="d23">
      <inkml:trace xmlns:inkml="http://www.w3.org/2003/InkML" xml:id="stk23" contextRef="#ctx0" brushRef="#br0">13159 617 0,'0'18'129,"0"0"-123,0-1 3,0 1-3,0 0 4,0 17-4,35 0 3,-17-35-3,-18 35 4,35 18-4,-18-53 4,19 36-4,-19-19 2,1 1 0,0-18 0,-18 17 0,17 1 0,19-18 0,-19 35 0,-17-17 0,18 0 1,35 17-2,-53-17 1,53-1 0,-36 19 0,19-19 1,16 18-1,1 1 2,0-19-3,-35 1 2,53 0-2,-54-18 2,1 17-4,-1 1 5,19 0-3,-1-1 2,-17 1-3,-1-1 5,1 1-6,35 0 8,-36-1-10,19 1 6,-1 0-2,36 35 2,-54-53-2,36 35 1,18-18 0,-36 1 0,18 0 1,-18-1-2,18-17 2,0 36-1,0-1 1,-18-35-1,71 18 1,-71 17-3,18-17 4,35-1-4,18 1 5,-35 17-6,-54-35 5,89 18-5,-53-1 5,0-17-3,0 18 2,0-18-2,0 35 1,0-17-1,0 0 2,17-18-1,-52 0 1,88 52 0,-71-34-2,18-18 1,17 0-1,1 0 1,-18 0 0,0 0 2,17 0-4,-17 0 3,-17 0-3,17 0 4,17 0-4,-52 0 5,52 0-6,-52 0 5,52 0-4,-17 0 4,0 0-4,35 0 4,-35 0-4,71 0 3,-36 18-2,0-18 2,71 17-1,-36 19-1,1-36 1,-1 17 0,-34-17 1,52 0-2,-18 0 1,-35 0 0,1 0 1,-19 0-1,18 0 2,-35 0-4,18 0 3,17-17-3,-35-1 4,35 0-4,-17-17 5,-18 17-6,35 1 3,-35-1 0,0 1 1,-18-1-1,0 0 0,36 1 0,-1-36 0,-34 35 0,34 0 24,54-105-31,-71 88 5,-18 17 2,18-17-1,-18-1 2,0 19-2,-17-1 3,0 1-3,34-19 3,1-17-4,-35 36 4,35-36-4,-35 53 3,34-35-2,-52-1 3,36 19-3,17-19 2,-18-17 6,-35 36-7,35-18 0,-35-1 8,18 19-9,0-1 10,-18-17 17,0 17-28,17 18 11,-17-18-8,18 1 9,-1-1-4,-17 0 0,18 1-6,17-1 1,-35 1-2,18-1 1,17 0 1,-35 1 24,18-1 54,0 0 100,-18-17-181,35 17 1,-35 1 1,17-36 0,1 53-1,35-71 1,-53 54 0,18-19 0,17 1 0,-17 35 0,-18-17 0,0-1 0,0 0 12</inkml:trace>
    </iact:actionData>
  </iact:action>
  <iact:action type="add" startTime="182136">
    <iact:property name="dataType"/>
    <iact:actionData xml:id="d24">
      <inkml:trace xmlns:inkml="http://www.w3.org/2003/InkML" xml:id="stk24" contextRef="#ctx0" brushRef="#br0">14799 1217 0,'0'18'3,"0"-1"6,0 19 0,0-1-2,0 0 9,0-17-8,0 35 8,0-36-9,0 1 1,0 17 0,0 1 2,-18-1-3,18 0 2,0 18 0,0-18-2,0 1 1,0 17-1,0-18 2,0-18-2,0 36 3,0-35-4,0 0 4,0 17-4,0-17 5,0-1-6,0 1 5,0-1-3,0 1 8,0 35-6,0-35-1,0 17 2,0-17-4,0 34 4,0 1-4,0-35 2,0 17 1,0 18-3,0-35 10,0 0-7,0-1-1,0 1 1,0-1-1,0 1 7,0 0-5,-17-1-4,17 1 10,0 17-1,-18-35-5,18 18 14,0 0-18,-18 17 11,18-18 7,0 1-17,-17 17 1,17-17 1,-18 35 6,18-35 17,0 17 0,0-18-23,0 1 111,0 17-104,0-17 7</inkml:trace>
    </iact:actionData>
  </iact:action>
  <iact:action type="add" startTime="185929">
    <iact:property name="dataType"/>
    <iact:actionData xml:id="d25">
      <inkml:trace xmlns:inkml="http://www.w3.org/2003/InkML" xml:id="stk25" contextRef="#ctx0" brushRef="#br0">17903 1411 0,'-17'0'18,"-18"18"-15,35-1 30,0 19-25,-18-19 15,18 1-15,0 0 1,-18 17-3,18-18 4,-53 36-3,53-35 4,0 17-6,0-17 5,0 17-2,0-17 1,-17 17-4,17-17 6,0-1-5,0 1 4,0 17 4,0-17-7,-36 17 4,36-17-4,0 0-1,0-1 2,-17 18 1,17-17 7,0 0-9,0 17 2,0-17 0,0-1-3,0 1 4,0 0-2,0-1 1,0 18 7,0-17-11,0 0 21,0-1-20,0 1 1,0 0 1,0-1 1,0 1 7,0 0 0,0-1 23,0 19-21,0-1 6,0-18-9,17-17 1,-17 18 0,18 0 1,-18-1-8,0 1 5,18 17-6,-1-35 9,-17 36 15,18-1-15,-18-18 6,0 19-13,0-1 5,0-17-9,0-1 20,0 1-20,0 0 4,18 17-4,-18-18 10,0 1-8,17 17 9,1-17-10,-18 0 17,0-1-16,0 1 9,0 17 0,0-17-11,0 0 10,0 17-4,0-18 3,0 1-10,0 0 6,0 17-6,-18-17 5,18-1-4,0 1 4,0 0 5,0 17 17,-17-35 80,-1 0-81,0 17-7</inkml:trace>
    </iact:actionData>
  </iact:action>
  <iact:action type="add" startTime="190715">
    <iact:property name="dataType"/>
    <iact:actionData xml:id="d26">
      <inkml:trace xmlns:inkml="http://www.w3.org/2003/InkML" xml:id="stk26" contextRef="#ctx0" brushRef="#br0">12753 1552 0,'18'0'77,"34"0"-51,-34 0-18,17 0 8,-17 0 8,0 0-16,-1 0 8,1 0-10,0 0 12,-1 0-10,1 0 8,-1 0-10,1 0 26,17 0-24,-17 0 9,0 0-9,-1 0 0,19 0 0,-19 0 0,1 0 0,17 0-1,18 0 9,-35 0-7,17 0 14,-17 0-7,-1 0 10,1 0-12,0 0-7,-1 0 10,1 0-9,-1 0 7,19 0 4,17 0 6,-36 0-8,19 0-3,-19 0 3,36 0-1,-18 18 1,-17-18-2,17 17-10,-17-17 11,0 0-8,17 18 0,-17-18 17,-1 18-17,1-18 8,17 17 0,-17-17 8,-1 0-9,19 18-6,-1-18 14,0 35-13,-17-35 6,-1 0-10,1 0 1,0 18 3,17 0-3,-17-18 10,-1 17-10,1-17 1,0 0 10,-1 0-10,1 18 0,-1-18-1,1 0 10,0 0-1,-1 0-10,1 0 11,0 0 8,-1 0 286,19 0-272,-1 0-23,-17 0-8,17 0 0,0 0 1,-17 0-1,17-18 1,-17 18-3,-1 0 4,1 0 7,0 0 13,-1 0-22,1-17 23,-1 17 25,19 0-48,-19 0 9,1 0-10,0 0 2,-1 0-2,1 0 2,17 0 8,-17 0-11,-1 0 10,19 0 10,-19-18-11,1 0-8,17 18 9,1 0 1,-19 0-10,1 0 2,0 0-2,-1 0 2,1 0-2,-1 0 2,1 0 9,17 0-2,-17 0 13,0 0-21,-1 0 0,1 0-1,17 0 1,-35 18 0,18-18 0,-1 0 1,1 18-1,17-18 9,-17 0-1,0 0-1,-1 17-7,-17 1 0,18-18 0,0 0-1,-1 18 3,1-18-3,17 0 3,0 35-3,-17-18 3,0-17-4,-1 0 3,19 18-3,-19-18 4,1 0-4,17 0 4,0 35-4,1-35 3,-1 0-1,18 18-1,-35-18 1,34 18 1,-16-1-2,-19-17 10,19 18-9,-19-18 0,19 18 9,-19-18 15,1 0-16,-1 0 0,1 0-11,0 17 7,17-17 9,-17 0-5,-1 0 0,1 0-7,0 0 6,-1 0-7,1 0 1,0 0-2,-1 0 1,1 0 9,17 0-9,0 0 9,1 18-11,-19-18 4,36 0-4,-35 0 4,35 0-4,0 0 3,-36 0-1,1 0-1,0 0 1,-1 0 49,1 0-50,-1 0 10,1 0-10,17 0 3,18 35-3,0-35 8,-17 0-6,-19 0-2,1 0 2,17 0-2,-17 0 11,-1 0-2,19 0 7,-19 0 41,1 0-40,17 0-7,-17 18 5,-1-18-12,1 0-4,17 0 5,1 17-6,34 19 5,-35-36-2,1 0 1,17 17-1,0-17-2,-18 18 1,-17-18 1,17 0 1,0 0-1,-17 0 0,-1 0 0,1 0-1,17 0 139,1 0-139,-19 35 1,18-35 0,-17 0 12,35 18-18,-18-18-1,1 17 8,34-17-1,-35 0 1,1 0-3,17 0 3,-18 0-2,-17 0 19,-1 0-4,1 0-6,-1 0 0,1 0-6,0 18-4,17-18 5,0 35-1,1-35-4,-1 0 0,53 18 2,-35-18 0,-18 18 1,18-18-2,0 35 1,0-35 0,-35 0-2,17 0 4,-17 0-3,17 18 2,-18-18 14,19 0 3,-19 0-20,1 0 10,35 17-8,0-17 8,0 18 1,0-18-9,0 0-1,-18 18 1,35-18 2,1 17-2,-53-17-1,52 18 1,-17-18 0,-35 0 8,-71 0 176</inkml:trace>
    </iact:actionData>
  </iact:action>
  <iact:action type="add" startTime="197709">
    <iact:property name="dataType"/>
    <iact:actionData xml:id="d27">
      <inkml:trace xmlns:inkml="http://www.w3.org/2003/InkML" xml:id="stk27" contextRef="#ctx0" brushRef="#br0">22119 4180 0,'35'0'152,"1"0"-144,34 0-1,18 0 2,1 0-1,-1 0 0,53 0 0,35 0-1,-17 0 2,17 0-2,-34 0 2,16 0-2,-52 0 3,18 0-3,-1 0 2,18 0-3,-35 0 3,0 0-2,-18 0 4,18 0-6,-18 0 6,0 0-6,1 0 3,-19 0 0,18 0 0,0 0 0,-35 0 1,36 0-1,-1 36-2,-35-36 2,17 35 0,-34-35 1,16 0-2,37 0 2,-19 0-1,18 0 0,-35 0-1,35 0 3,-35 0-4,18 0 5,0 0-6,-36 0 6,18 0-5,17 0 3,-34 0-3,34 0 3,18 0-1,-17 0 0,17 0 1,0 0-2,0 0 2,1 0-2,16 0 2,1 0-2,18 0 2,-1 35-1,36-17 0,-18-18-1,18 0 2,-18 0-1,35 0 0,-52 0-1,-1 0 4,-17 0-6,-35 0 7,-1 0-8,-34 0 6,16 0-4,19 0 5,-53 0-6,17 0 3,0 0 0,0 0 0,1 0 0,17 0 2,-36 0-5,54 0 4,-1 0-1,-52 0 0,70-18 0,-70 1 0,0 17 0,-1-18-1,1 0 21,-1 1 34</inkml:trace>
    </iact:actionData>
  </iact:action>
  <iact:action type="add" startTime="199285">
    <iact:property name="dataType"/>
    <iact:actionData xml:id="d28">
      <inkml:trace xmlns:inkml="http://www.w3.org/2003/InkML" xml:id="stk28" contextRef="#ctx0" brushRef="#br0">23513 952 0,'-18'0'49,"18"18"-41,0 0-1,0 35 2,0-18-3,0 18 4,0-18-4,18 53 3,-1 1-2,36 16 1,-35-16 0,17 16 1,36 19-2,-54 17 2,1-53-2,17 36 1,18-1 0,-35-17 0,17-18 0,0 53 0,-17-88 1,17 35-2,1-52 2,-19 17-2,18 35 3,1 0-4,34-17 5,-52-19-6,0-34 5,17 35-4,0 0 6,-17-18-8,17 0 8,-17 1 2,-1-36-8,1 17 4,0 1-3,-1 0 1,1-1 0,17 19 0,-17-19-1,-1 1 2,1-18-2,17 35 1,-17-17 0,0-1 0,17 19 0,-17-19 0,-1 1 1,18-18-2,1 35 10,-19-17-8,1 0-3,17-1 4,18 1-4,-35-1 3,17 19-2,18-1 2,0 0-1,-35-17 0,52 35-1,-35-36 1,1-17 0,-1 36 0,-17-19 0,-1-17 1,36 18 0,-53 0-2,53-1 1,-35 1 0,35 0 0,0-1-1,17 18 2,-52-35-1,35 18 2,0-18-4,-36 18 3,36-18-2,-18 0 3,1 0-5,-19 0 5,1 0-3,35 0 1,-18 0 0,0 0 0,1 0 0,34 0-1,1 0 0,-18 0 5,0 0-7,17 0 2,-17 0 2,71 0-1,-71-18 1,-18 18-2,35-18 2,-52 18-2,35 0 2,0-17-2,17-1 3,19-35-3,-19 53 3,36-35-4,17-18 3,36 35-3,-71-34 3,53-1-2,18-18 3,-88 36-4,70-18 4,-35 0-1,-53 35-3,17-17 2,-17-18 0,0 18-1,0-18 2,-35 0-1,-1 0-1,19 0 2,-1-53-2,-18 53 2,19-35-1,17 18 1,-53 34 7,35-34-13,-17 17 0,-1 0 8,36-35-4,-35 35 2,35-35-4,-18 17 6,0-17-6,-17 35 5,17-35-4,0-36 2,-17 71 1,17-52-1,-17 87 0,-18 0 0,0-17-1,0 17 1,18-17 9,-18 18 8,0-19-2,0 19-7,0-1 10,0-17-19,0 17 8,0 0-6,0-17-3,17 0 4,1 17 4,0-17 92,-18 17-83,0 1 65,0-1-73,0 0 82,17 1-88,-17-1-2,0 0 2,0 1 7,0-1-9,0 1 9,0-1 8,0 0 0,0 1 1</inkml:trace>
    </iact:actionData>
  </iact:action>
  <iact:action type="add" startTime="203072">
    <iact:property name="dataType"/>
    <iact:actionData xml:id="d29">
      <inkml:trace xmlns:inkml="http://www.w3.org/2003/InkML" xml:id="stk29" contextRef="#ctx0" brushRef="#br0">26017 3916 0,'0'70'55,"0"-52"-47,0 35 0,0 17 0,0-52 0,18 35 0,-18-35 0,0-1-1,0 19 0,18-19 2,-18 1 15,0 17-16,0-17 10,17-1-13,-17 1 12,0 0 80,0 17-88,0-17-2,0 17 0,0 0 10,0-17-9,0-1 176</inkml:trace>
    </iact:actionData>
  </iact:action>
  <iact:action type="add" startTime="204065">
    <iact:property name="dataType"/>
    <iact:actionData xml:id="d30">
      <inkml:trace xmlns:inkml="http://www.w3.org/2003/InkML" xml:id="stk30" contextRef="#ctx0" brushRef="#br0">25488 5133 0,'-17'-18'6,"17"1"34,0-1 19,17 18-55,18 0 5,36 0-1,-36 0 0,53 0 0,-52 0 0,-1 0 0,18 0 0,-35 0 0,-1 0 0,1 0 1,0 0-2,-1 0 66,1 0-66,-18 35 10,0-17 6,0 0 26,0-1-41,0 1-1,-35-1 2,17 1 8,0-18-1,1 0 39</inkml:trace>
    </iact:actionData>
  </iact:action>
  <iact:action type="add" startTime="205211">
    <iact:property name="dataType"/>
    <iact:actionData xml:id="d31">
      <inkml:trace xmlns:inkml="http://www.w3.org/2003/InkML" xml:id="stk31" contextRef="#ctx0" brushRef="#br0">26088 5045 0,'18'0'68,"-18"17"-59,-18 1 9,0 0-4,18 17-6,0 0 16,-17 0-16,17 1 17,0-19-18,0 1 51,0 0-49,0-1-3,17 1 9,-17 0 1,36-18 8,-1 0-15,18 0 7,0 0 0,-18-18-8,-35 0-1,18 18 8,-1-17 11</inkml:trace>
    </iact:actionData>
  </iact:action>
  <iact:action type="add" startTime="206826">
    <iact:property name="dataType"/>
    <iact:actionData xml:id="d32">
      <inkml:trace xmlns:inkml="http://www.w3.org/2003/InkML" xml:id="stk32" contextRef="#ctx0" brushRef="#br0">28857 2311 0,'0'17'104,"0"1"-97,0 0 0,0 17 2,0 0-2,0 18 1,-17-18-1,17 36 3,0-36-4,-18 36 5,0 87 5,18-122-11,0 17 6,-17 0-6,17-18 5,0 18 4,0-36-6,0 19 0,0-19 1,0 1-2,0 17 1,0-17 1,0 35-2,0-18 2,0 0-2,0 1 1,0 17 0,0-36-1,0 36 3,0-18-3,0 1 2,0-19-2,0 1 2,0 17-3,0-17 4,-18 17-4,0 0 4,18 1-2,-17-1-1,17 0 1,0-17 0,0 17 0,0-17 0,-18 17 0,18-17 1,0 17-2,0 0 1,0-17 10,0 0-11,-18-1 0,1 1 2,17 17 33,-18 0-34,18 1 9,0-19-11,0 19 2,0-19-2,0 1 4,0 0-4,0 17 92,0-18-91,0 1 2,0 17-3,0-17 5,0 17 5</inkml:trace>
    </iact:actionData>
  </iact:action>
  <iact:action type="add" startTime="208204">
    <iact:property name="dataType"/>
    <iact:actionData xml:id="d33">
      <inkml:trace xmlns:inkml="http://www.w3.org/2003/InkML" xml:id="stk33" contextRef="#ctx0" brushRef="#br0">28998 4445 0,'18'0'53,"0"0"-44,-1 18-2,-17 17 10,0-17-9,0 17 1,0-18-3,0 19 2,0-1 0,0 0 1,0 18-2,36-18 1,-36 1 18,17-19-12,1 1 10,-18 0-14,17-1-3,19 1 8,-19-18 1,1 0 74,0 0-59,-1 0-22,1-35 14,17-1-7,-35 19 0,0-1 0,0 0 0,0 1 23,0-18-24,0 17-6,0 0 16,0 1-16,0-1-2,-17 0 3,17 1 79,0-1-77,0 0-3,0 36 87,0 0-87,0-1-3,0 1 11,0 35 7,17-53-16,-17 18 0,18 34 0,-1 1-1,-17-17 1,0 34 0,36-17 8,-36-35 0,0-1-6,0 1 8,0 0-13,0-1 4,0 1-3,0 0 4,0-1-4,0 1 11,0 0 22,0-1-22,-18 1-3,0-18-4,1 17-3,-1-17 50,1 0-51,-36-17 5,35-1-4,-17-17 3,-1 0-4,1 17 4,18 0 83,34 1-68,54-1-18,-18 18 1,17 0 0,1 0 1,17 0-2,-35 0 3,0 0-4,-36 0 4,1 0-4</inkml:trace>
    </iact:actionData>
  </iact:action>
  <iact:action type="add" startTime="213942">
    <iact:property name="dataType"/>
    <iact:actionData xml:id="d34">
      <inkml:trace xmlns:inkml="http://www.w3.org/2003/InkML" xml:id="stk34" contextRef="#ctx0" brushRef="#br0">21819 2240 0,'18'0'62,"0"0"-53,34 0 7,-34 18-7,0-18-3,17 0 1,18 0 3,0 17-3,0-17 1,-36 0 1,36 0-3,36 18 2,-19 17 1,-17-35-1,35 0 1,-17 18-3,17-18 5,-17 18-6,17-18 5,-18 0-4,18 0 4,-35 0-2,0 0 0,18 0-2,-1 0 3,-34 0-2,17 0 2,17 0-2,-17 0 3,35 0-2,0 0-1,-35 0 1,53 35 1,-53-35-2,18 0 1,-1 0 0,-17 0 1,-18 0-2,18 18 0,-17-18 2,-1 0-1,18 0 4,-18 0-8,0 0 5,36 0-3,-36 0 4,-17 0-4,17 0 4,0 0 6,1 0-8,17 0 7,-36 0-1,54 0-5,-18 17-1,-18-17 0,36 0 0,-1 0 1,-17 0-1,35 0-1,-35 18 2,0-18-1,0 0 2,0 0-4,0 0 4,-18 0-4,36 0 4,-54 0-5,71 35 6,-35-35-5,18 0 3,-36 0-3,18 0 4,-18 0-4,18 0 4,0 0-1,0 18-4,0-18 4,-35 17-1,35-17 0,17 0 0,-35 18 1,36-18-2,0 0 0,-19 35 1,1-35 1,0 0-2,18 0 3,-53 0-4,34 0 3,-16 0-2,17 0 3,-18 0-4,18 0 2,-36 0 0,19 0 3,-19 0-6,1 0 3,17 0 0,-17 0 0,0 0 0,17 0 1,-18 0-1,1 0 0,17 0 0,-17 0 0,0 0 0,17 0 8,-17 0 8,-1 0-8,1-17-7,0 17-3,-1 0 5,36-18-5,-35 18 4,-1 0-4,36-18 4,0 1-5,-35 17 4,35 0-1,-18 0 0,0-18 0,1 18 1,16 0-2,-34 0 1,0 0-1,17 0 2,0 0 6,18-18-6,-35 18 8,35-35-12,-36 35 6,36-17-5,-35 17 11,17 0-7,1 0 6,-19 0-1,1 0-8,-1 0 1,19 0 8,-1 0-8,36 0 0,-54 0-1,71 0 2,1 0-2,-1 0 2,-18 0-1,-17 0 1,-35 0-2,0 0 1,17 0 49,-18 0-34,36 0-16,-17 0 10,-1 0-8,0 0-1,0 0-1,-17 0 2,0 0-3,-54 0 82</inkml:trace>
    </iact:actionData>
  </iact:action>
  <iact:action type="add" startTime="216175">
    <iact:property name="dataType"/>
    <iact:actionData xml:id="d35">
      <inkml:trace xmlns:inkml="http://www.w3.org/2003/InkML" xml:id="stk35" contextRef="#ctx0" brushRef="#br0">22860 847 0,'0'17'46,"-18"1"-38,18 17 9,0 0-10,0 18 1,0-35-1,0 35 2,0-18-1,0 53 1,0 18-2,0-18 1,0 54 1,0 16 0,0-17-3,0 36 3,0 34-3,0-16 4,0 16-3,0 1 3,0 17-4,0 36 2,0-71-1,0 53 1,0-53 2,0 17-4,0-34 3,0-36-2,0-18 1,0-52 1,0-1-1,0-52 0,0 35 1,0-18-2,0 1 1,0-1 0,18 35 1,-18-52-2,0 70 3,18-17-4,-18-1 4,17 19-4,1-37 2,0 1-2,-1-35 3,-17 17-1,18 18 0,-18-35 9,17 17-9,-17 36 0,18-71 0,-18 35-1,18-17 1,-18-1 0,17 36 0,1-53 41,17-17-41,-35-19 1,18 19-3,-18-36 4,0 35-4,0 0 4,0-17 8,0 18-13,0-36 5,0 17-4</inkml:trace>
    </iact:actionData>
  </iact:action>
  <iact:action type="add" startTime="217544">
    <iact:property name="dataType"/>
    <iact:actionData xml:id="d36">
      <inkml:trace xmlns:inkml="http://www.w3.org/2003/InkML" xml:id="stk36" contextRef="#ctx0" brushRef="#br0">21608 1393 0,'-18'0'12,"-17"18"-3,17 17 8,0-17-10,-34 0 9,52-1-1,-18 19-5,0-36-3,18 35 10,-35 0-8,35 0 13,0-17-14,0 0 8,0 17 1,18-17-2,-1-18-7,19 0 1,16 0-2,-34 0 1,35 17 0,0-17 0,0 0 1,0 18-2,-18-18 2,0 0-1,1 0 1,-19 0-3,1 0 4,17 0-4,-35-18 4,0-17 7,0 17-12,0-17 4,0 17-2,0 1 2,0-19 9,-18 19-11,18-1-2,-35 1 4,18-1 0,17 0-2,-18 18 1,-17-35 9,17 35-10,18-18 2,-18 18 16,1 0 16</inkml:trace>
    </iact:actionData>
  </iact:action>
  <iact:action type="add" startTime="218695">
    <iact:property name="dataType"/>
    <iact:actionData xml:id="d37">
      <inkml:trace xmlns:inkml="http://www.w3.org/2003/InkML" xml:id="stk37" contextRef="#ctx0" brushRef="#br0">21713 1111 0,'-35'0'15,"18"18"-8,17 17 8,0 0-5,0 1-4,0 34 3,0-17-1,0 0 0,0 18 1,0 17-1,0-18 0,0-17 0,0 0 0,0 18-1,0-36 2,0 0-2,0 1 3,0-1-3,0 0 29,0 36-34,0-18-1,0 0 19,0-36-16,0 1 7,0 17 5,17-35 86</inkml:trace>
    </iact:actionData>
  </iact:action>
  <iact:action type="add" startTime="219577">
    <iact:property name="dataType"/>
    <iact:actionData xml:id="d38">
      <inkml:trace xmlns:inkml="http://www.w3.org/2003/InkML" xml:id="stk38" contextRef="#ctx0" brushRef="#br0">22225 1323 0,'-35'0'9,"17"35"29,18-17-31,0 35 1,0 0 1,-18-18-2,18 0 2,0 18-3,-17-35 4,17 17-4,0 0 10,0 1 7,0-19 2,0 1-1,17 17 0,36-35 9,-35-17-15</inkml:trace>
    </iact:actionData>
  </iact:action>
  <iact:action type="add" startTime="220160">
    <iact:property name="dataType"/>
    <iact:actionData xml:id="d39">
      <inkml:trace xmlns:inkml="http://www.w3.org/2003/InkML" xml:id="stk39" contextRef="#ctx0" brushRef="#br0">22490 1376 0,'-18'0'15,"18"35"-6,0 18 5,0-35-6,0 17 8,0-17 0,0-1 8,0 18 0,18-35-16,-1 0 1,18 0-1,18 0 0,-35 0 0,17 0 0,36 0-1,-36-70 9,-17-1-5,17 54-6,-35-36 5,18 18-4,-1 17 3,-17 0-2,0 54 114,0-1-113,0 0-2,0 0 5,0 1-6,0-1 6,0 35-5,0-52 2,0 35-1,0-18 2,0 1-1,0 17 0,0-1-1,0-16 1,0-1 2,0 18-2,0-35 0,0 34 0,0-34 0,0 0 0,0 17-1,0-17 10,0-1-10,0 1 18,-17 0-18,17-1 2,-18-17 65,-35-17-68,18-36 2,0-18 0,17 36 0,0 17-1,1 1 1,17-1 32,0-17 0,17 35-32,36-18 8,-35 18-6,0 0-3,17 0 1,-18-18 0,1 18-1,17 0 106,-17-17-97,0-1-7,17-17 22,-17 17-15,-1 1 8</inkml:trace>
    </iact:actionData>
  </iact:action>
  <iact:action type="add" startTime="221697">
    <iact:property name="dataType"/>
    <iact:actionData xml:id="d40">
      <inkml:trace xmlns:inkml="http://www.w3.org/2003/InkML" xml:id="stk40" contextRef="#ctx0" brushRef="#br0">23089 1358 0,'0'-35'23,"0"17"0,18 36 121,17 35-134,-17 17-4,-1-17 4,19 18-4,-19-54 4,-17 19-4,0-19 3,0 19 6,0-19-7,0 1 9,0 17-10,0-17 10,0 0-10,0 17 1,0-18 0,-17 1 1,-1 0-1,-17 17 0,17-17 2,1-18-4,17 35 2,-18 0-1,-17-17 3,17 17 7</inkml:trace>
    </iact:actionData>
  </iact:action>
  <iact:action type="add" startTime="224376">
    <iact:property name="dataType"/>
    <iact:actionData xml:id="d41">
      <inkml:trace xmlns:inkml="http://www.w3.org/2003/InkML" xml:id="stk41" contextRef="#ctx0" brushRef="#br0">26123 4286 0,'0'-17'41,"-17"17"80,-1-18 6,18 0-109,0 1 219,0-1-229,-18-17 0,1 35 50,17 17-34</inkml:trace>
    </iact:actionData>
  </iact:action>
  <iact:action type="add" startTime="225961">
    <iact:property name="dataType"/>
    <iact:actionData xml:id="d42">
      <inkml:trace xmlns:inkml="http://www.w3.org/2003/InkML" xml:id="stk42" contextRef="#ctx0" brushRef="#br0">21378 3334 0,'-17'0'31,"-1"17"-23,0-17 10,1 18-12,-19 35 4,19-18-4,-1 0 5,1 36-6,-19-36 6,19 18-6,-1 0 5,0-18-3,18-17 1,0 0-1,0-1 17,0 1-7,18-18-10,17 0 9,36 0-8,-36 0 1,18 0-2,18 0 2,-18 0-2,-18 0 3,53-18-4,-70 18 4,35-53-4,-53-17 5,0 52-6,0-35 6,0 0-5,0 18 2,0 0 0,0-18 1,0 18-2,-53-18 2,17 35-1,1 0 0,17 18-1,-17-17 1,18 17-1,-19 0 1,19 0 0,-1 0 129,53 0-105,1 0-24</inkml:trace>
    </iact:actionData>
  </iact:action>
  <iact:action type="add" startTime="227003">
    <iact:property name="dataType"/>
    <iact:actionData xml:id="d43">
      <inkml:trace xmlns:inkml="http://www.w3.org/2003/InkML" xml:id="stk43" contextRef="#ctx0" brushRef="#br0">21519 3052 0,'-17'17'14,"-18"1"-3,17 17-5,18 0 4,0-17-4,-18 35 4,18-18-3,0 0 2,0 1-1,0 34-2,0-52 1,0 35 3,0 35-3,0-17 1,0-36 1,0 35-1,0-17 0,0-35 0,0 35 0,0-35 0,0 17 7,0-18 11,0 1 20,0 0-37,0-1 7,0 1 1,18 0-10,0-1 8,-18 1 2,17 0 7,1-18-8,-1 0-8</inkml:trace>
    </iact:actionData>
  </iact:action>
  <iact:action type="add" startTime="227869">
    <iact:property name="dataType"/>
    <iact:actionData xml:id="d44">
      <inkml:trace xmlns:inkml="http://www.w3.org/2003/InkML" xml:id="stk44" contextRef="#ctx0" brushRef="#br0">22031 3298 0,'-18'0'6,"1"0"7,-19 0-1,36 18 6,-17-18-12,17 18 9,-18 17-5,18-17-4,0 35 3,-18-18-2,18 0 1,0 0 0,0 18-1,0-35 1,0 17 0,0-17 0,0 0 0,0-1 0,0 1-1,0-1 9,0 1-7,0 17-1,0-17 0,0 0 0,0 35 1,0-36-1,18-17 7,0 0-5,-1 0 6,1 0-10,17 0 3,1 0-1,-19-17 0,1-36 0,0 53 1,-1-36-2,-17 1 2</inkml:trace>
    </iact:actionData>
  </iact:action>
  <iact:action type="add" startTime="228499">
    <iact:property name="dataType"/>
    <iact:actionData xml:id="d45">
      <inkml:trace xmlns:inkml="http://www.w3.org/2003/InkML" xml:id="stk45" contextRef="#ctx0" brushRef="#br0">22172 3422 0,'18'-18'151,"17"36"-115,-17 17-23,-18-17-6,0 17 2,0-17-1,0-1 0,0 1-1,0 17 18,0-17-18,0 0 11,0 17-2,0-17-9,-18-1 1,18 18 8,0-70 104,0 18-103,0-36-7</inkml:trace>
    </iact:actionData>
  </iact:action>
  <iact:action type="add" startTime="229277">
    <iact:property name="dataType"/>
    <iact:actionData xml:id="d46">
      <inkml:trace xmlns:inkml="http://www.w3.org/2003/InkML" xml:id="stk46" contextRef="#ctx0" brushRef="#br0">22401 3351 0,'-17'36'78,"-1"-19"-71,18 19 9,-18 16-7,18-34 9,0 17-12,0-17 10,-35 17-7,35-17-2,0 0 3,0-1-4,0 19 5,0-19-7,0 1 76,35-18-63,-17 0-10,0 0 2,17 0-1,-17 0 0,-1 0 9,19 0 1,-36-18-3,17-17-10</inkml:trace>
    </iact:actionData>
  </iact:action>
  <iact:action type="add" startTime="230101">
    <iact:property name="dataType"/>
    <iact:actionData xml:id="d47">
      <inkml:trace xmlns:inkml="http://www.w3.org/2003/InkML" xml:id="stk47" contextRef="#ctx0" brushRef="#br0">22542 3298 0,'18'36'31,"0"-19"-24,-18 1 9,17 17-8,-17-17 8,18 0-8,-18-1-1,0 1 2,0-1-1,0 19 8,0-19-8,0 1 0,0 17 0,0-17 1,-35 17-2,35-17 3,-18 0-4,-35 34 22,36-34-12,17 0-3,-18 17 2</inkml:trace>
    </iact:actionData>
  </iact:action>
  <iact:action type="add" startTime="231669">
    <iact:property name="dataType"/>
    <iact:actionData xml:id="d48">
      <inkml:trace xmlns:inkml="http://www.w3.org/2003/InkML" xml:id="stk48" contextRef="#ctx0" brushRef="#br0">26035 4198 0</inkml:trace>
    </iact:actionData>
  </iact:action>
  <iact:action type="add" startTime="233351">
    <iact:property name="dataType"/>
    <iact:actionData xml:id="d49">
      <inkml:trace xmlns:inkml="http://www.w3.org/2003/InkML" xml:id="stk49" contextRef="#ctx0" brushRef="#br0">27764 3687 0,'0'17'144,"0"54"-137,0-36 2,17 36-3,-17-1 3,18-35-3,-18 1 4,0-1-4,0 18 5,0-18 5,0-17 1,0-1 92,0 1-93,0 0 8,0-1 32,0 1-25,0 0 10,0 17-7,0 71-33,0-71 3,0-17 7,0-1-3</inkml:trace>
    </iact:actionData>
  </iact:action>
  <iact:action type="add" startTime="238187">
    <iact:property name="dataType"/>
    <iact:actionData xml:id="d50">
      <inkml:trace xmlns:inkml="http://www.w3.org/2003/InkML" xml:id="stk50" contextRef="#ctx0" brushRef="#br0">8890 11959 0,'-35'-17'13,"17"-19"2,0 1 0,1-18-8,17 18 11,-18-1-12,18-16 4,-17 52-3,17-18 1,0 0 1,-18 1-1,18-1-1,0-17 9,0 17 0,0-17-5,0 17-5,0-35 3,0 0-1,0 36-1,0-54 1,0 1-1,0 52 2,0-53-1,0 36 0,0-18 0,0 0-1,0 18 1,0 0 1,0-18-2,0 18 2,35 17-2,-17-35 1,-1 18 0,36-53 0,-35 52 0,0-17 1,-1 18-2,19-18 2,-36 18-2,35-36 3,-18 18-3,19 18 0,-19-18 1,1 0 2,35-17-4,-18 17 2,18 0-1,-18 35 2,18-35 0,-35 18-2,53-18 2,-19 18-1,37 17-1,-19-17 2,36 17-1,17 1-1,36-54 2,-35 53-2,17 18 2,-18-35-2,1 35 2,35-17-2,-36-19 3,18 36-4,35 0 3,-52 0-1,-1 0 0,54 0-1,-18 0 1,-18 18 0,35 17 0,-17 0 0,0 18 0,-36-35 0,71 70 0,-70-70 0,-36 17 0,-18 18 1,36-18-1,-35 1 0,-1-1 15,89 35-20,-18 19-2,-53-54 4,106 35 3,-35-34 1,-35 52-2,34-53 1,-34-17-1,-36 17 4,-17-17-7,-54-18 7,1 0-5,-18 17 19,17 1-18,-17 0 2,18 17-1,0-35 0,-18 53-1,0 0 1,35-36 1,-17 54-1,17-36 0,-17 18-2,-18-35 3,17 35 0,-17-36-1,18 1 0</inkml:trace>
    </iact:actionData>
  </iact:action>
  <iact:action type="add" startTime="239593">
    <iact:property name="dataType"/>
    <iact:actionData xml:id="d51">
      <inkml:trace xmlns:inkml="http://www.w3.org/2003/InkML" xml:id="stk51" contextRef="#ctx0" brushRef="#br0">14905 9931 0,'0'17'127,"88"-17"-119,0 0 2,36 0-5,-1 0 4,54 0-2,-19-35 2,-69 17-2,87 1 1,-53-1 0,18-35 1,1 36 0,52-19-2,-18-17 0,36-17 1,35 17 0,17 35 0,1-35 1,-1-17-1,36-36 1,-18 35-2,-52 1 1,17-1-1,-71 18 1,18-17 0,-53 52 2,53-35-4,-17 0 4,17 0-4,-53 1 6,18 16-7,52-52 3,-17-18-1,18 18 2,-18 17-2,-35-17 0,17 18 1,-35-1 1,-17-17-1,70 0-1,-106 35 2,-35 18-1,53-18 1,-1 17-2,-34 1 2,17 0-3,-35 0 4,18-1-3,-18-17 1,0 18 0,17-18 1,-35 36-3,18 17 5,0-18-4,0-17 1,35 35-1,-35-18 2,35 0-2,-35 18 2,36-35-2,-37 0 1,1 17 0,0 18 1,18-70-1,-1 70 0,36-71 0,-18 53 0,18-17 0,0-35-1,-18 52 2,18-35-2,0-18 2,-36 19-2,-34 16 2,34-17-2,1 18 2,-18-18-2,17 18 3,19 0-4,-19-1 3,1 19-3,-1-36 2,1 35 1,17-35 1,-35 0-4,35-17 2,-35 34 0,35-16 1,-53 16-1,36 1-1,-18 0 1,-35 17-1,34-35 3,1 53-2,0-35 1,-35 0-3,0 17 2,-1-17 0,1 17 1,-18-17-2,18 17 3,17-17-4,-18 17 3,1-17-2,0 17 1,52-35-1,-52 53 1,17-17 0,18-1 1,-18-17-1,-17 17-1,0 1 1,-1 17 1,1 0-1,0 0 0,17-36 0,0 1 0,-17 17 0,-1 1 0,19-19 0,-1-17 0,0 18 2,-17-18-3,0 36 2,-1-19-3,1 1 2,-1 0-1,1 17 3,-18 1-3,18-1 1,-1 18-1,-17-18 2,18 1 10,-18-1-5,18 0-5,-1 1-4,1 17 4,0-18-1,17 0 0,18 1-1,-36-1 2,19-17-1,-1 17 0,0 1 0,-35-1 0,35-17 0,1-1 1,-36 19-2,17-19 3,19 19-4,-1-36 10,-35 35 25,0 1-33,35 17-1,18 0 1,-18 0 1,36 0-1,0 0 1,-1-18-2,-52 0 0,35-35 1,-18 36 0,-17-1 1,-18 53 191,17-17-190,1 0-4,17 17 3,-17-35 38,-1 0 113,1-18-145</inkml:trace>
    </iact:actionData>
  </iact:action>
  <iact:action type="add" startTime="242099">
    <iact:property name="dataType"/>
    <iact:actionData xml:id="d52">
      <inkml:trace xmlns:inkml="http://www.w3.org/2003/InkML" xml:id="stk52" contextRef="#ctx0" brushRef="#br0">27552 4480 0,'70'18'125,"1"0"-116,17 17 0,-17-35-3,-18 35 4,-18-17-4,-17-1 124,-36-17-25,0 0-97,1 18-3,-1 0 5,0-18-4,18 17 5,-35-17-6,18 18 11,17 0-7,-18-1 7,18 1-8,-35-1 8,35 1-8,0 0 16</inkml:trace>
    </iact:actionData>
  </iact:action>
  <iact:action type="add" startTime="247646">
    <iact:property name="dataType"/>
    <iact:actionData xml:id="d53">
      <inkml:trace xmlns:inkml="http://www.w3.org/2003/InkML" xml:id="stk53" contextRef="#ctx0" brushRef="#br0">26000 4163 0,'35'-18'204,"-17"18"-193,-1 0 5,19-18-11,-36 1 5,35-1-4,-18 18 4,1 0 13,0-17-15,-1-1 0,1 18 8,17-18 1,1 1-1,-1-19 7,-18 19-8,1 17-6,0 0-2,-1 0 9,1-18-6,17 0-4,-35 1 4,18 17-4,0-18 2,-1 1 9,1-1 1,0 0 4,-18 1 1,35-1-7,-35 0-7,17 1 8,1 17 0,0-18-12,-1-17 6,1 17-6,0 18 11,-18-17-6,35-19-3,-17 36 9,17-17 8,-18-1-7,19 0 7,-1 1-17,-35-1 8,71-35-6,-54 53 8,18-18-11,-17 1 4,0 17-4,35-35 4,-36 35 7,1 0-12,0 0 4,35-18 10,-36 0-7,1 18-4,-1-35 1,1 35-2,17 0 1,18 0 9,-35 0-9,0 0 1,-1 0-2,1 0 0,-1-18 1,36 1 11,0-19-3,-17 19-11,16 17 12,-52-18-7,36 18-4,-19-17 1,-17-1 1,36 18 0,-19-18 8,19 1-7,-19-1 6,1 0 1,0 18-8,-1 0 0,-17-17 0,35-1 8,-17 18-8,0 0 0,17-35 1,0 17-2,-35 1 3,36-1-3,-1 0 2,-18 1 7,36 17 14,0-18-26,0-17-1,-18 35 14,1-18-9,-1 0 0,18-35 0,-18 36 1,-17-1-1,17-17 1,-17 17-3,-1 18 2,1-35 1,17 0 16,-17 17 48,0 0-59,-18 1-6,0-1 0,35 1 1,-17-1-1,-18 0-2,17 18 3,18-35-2,-35 17 1,18 18 10</inkml:trace>
    </iact:actionData>
  </iact:action>
  <iact:action type="add" startTime="253686">
    <iact:property name="dataType"/>
    <iact:actionData xml:id="d54">
      <inkml:trace xmlns:inkml="http://www.w3.org/2003/InkML" xml:id="stk54" contextRef="#ctx0" brushRef="#br0">27658 3193 0,'17'17'216,"-17"1"-208,18 17 9,-18-17-11,18-1 5,-1 19-6,1-1 6,0-35 5,17 0 16,-17 0-8,-1 0-16,1 0 7,-1 0 7,1 0-6,0 0 8,-18-18 1,0 1-8,0-1 0,0 0-12,0 1 12,0-1 23,0 1 8,-18-1-8,0 18-24,-17 0 49,18 0-48,-1 0 5,-17 0-13,17 0-2,0 0 33,1 18-8,17-1 16,0 1-33,0-1 1,35-34 105,-35-1-96,0 1-7,0-1-13,0-17 22,0 17-18,-18 18 206,-17 0-192,35 18 55,0-1-53,35-17-3,-17 0-13,0 0 9,-1 0-13,-17-17 3,0-1 0,18 18 8,-53 0 49,-1 0-57,19 0 162,-1-35-155,0 35 40,1 0-47,-1 0 10,0 0 4</inkml:trace>
    </iact:actionData>
  </iact:action>
  <iact:action type="add" startTime="264670">
    <iact:property name="dataType"/>
    <iact:actionData xml:id="d55">
      <inkml:trace xmlns:inkml="http://www.w3.org/2003/InkML" xml:id="stk55" contextRef="#ctx0" brushRef="#br0">8819 8008 0,'0'-18'52,"-17"18"-27,-1 0-1,-17 0 1,0 0 7,-18 0-26,0 0 10,35 0-6,-52-17-4,34-19 4,-17 19-3,0-36 1,36 35-1,-36 1 2,18-1-1,-1-17 1,36 17 8,-17 0-10,-1 18 1,18-17-1,0-1 9,-18 18-8,18-35 8,0 17-7,0 1-2,0-19 3,0 19-4,0-36 4,0 18-5,0-18 6,36-18-6,-1 18 6,36-17-6,17-72 5,-53 107-4,18-18 3,53-17-2,-36 34 2,1-16-2,-18 52 1,35-53 1,18 17-1,-18 19 0,0-1-1,18 0 1,53-35 1,-36 36-1,1-1-1,52 1 2,-158 17-1,158-53 0,-52 35 0,70 18 2,-36 0-4,36 0 5,53 0-5,-53 0 4,18 0-4,0 0 5,-18 0-7,17 0 6,-69 0-4,16 0 2,-17 0 1,-17 0-1,-1 0-1,-70 0 4,35 0-6,-35 0 3,18 0 0,-18 0 1,35 18 0,0-1-3,18 1 3,18 35-2,-54-53 2,18 17-2,0-17 2,1 18-3,-1-18 5,-18 18-6,19-18 5,16 35-3,-34-35 0,-36 18 1,1-18 0,34 0 1,-35 17-1,1-17 8,-19 0-8,19 18 7,-19-18-6,1 18-1,0-1-1,34 19 2,37 16-1,-19-16 1,36 34-2,-18-34 2,0-1-2,-17 0 4,17-17-4,18 52 1,-35-70-1,-19 18 2,-34-18-3,0 0 58,-1 18-55,-17-1-2,0 36 10,0-18-10,0 18 1,0 18-1,0-18 2,0 0-2,0 35 3,0-18-3,0 19 2,0-19-3,0-35 4,0 36-4,0 17 6,-35-52-7,-18 16 2,-35 19 1,17-36 1,-34 36-1,52-54 0,0 19 0,17-36 1,-16 35-2,16-35 258</inkml:trace>
    </iact:actionData>
  </iact:action>
  <iact:action type="add" startTime="267845">
    <iact:property name="dataType"/>
    <iact:actionData xml:id="d56">
      <inkml:trace xmlns:inkml="http://www.w3.org/2003/InkML" xml:id="stk56" contextRef="#ctx0" brushRef="#br0">16069 11553 0,'0'-17'118,"-18"-1"-101,18 1-8,-17-1-2,17 0 3,-36-52-3,1 34 2,0-69-3,-53 34 4,35-17-4,18 53 4,17-71-3,-35 70 3,53 1-2,-18-35-2,-17 17 1,35 35 2,0-35-2,0-17 2,0 34-2,0-17 3,18-17-1,-18 17-3,0 35 2,35-52-1,0 34 2,-17-16-2,0 16 3,17 19-3,-18-19 3,-17 19-5,71-54 5,-53 71-3,35-70 2,-18 52-3,18-17 4,-18 17-4,0 0 4,18 1-4,-18 17 4,1 0-1,34-36-3,-17 36 2,18 0 0,17 0 0,-35 18-1,35 35 2,-35-18-2,0-17 2,0 35-2,-36-35 9,19 17-7,-36 0-1,0 0 3,35 1-7,-17-1 6,-1 0-3,-17 36 2,0-1-2,18-17 3,-18 0-4,35 18 3,-35-1-2,18 1 0,-18-36 2,0 53 3,0-17-8,18-1 4,-18-34-1,17 52 2,-17-53-1,0 0-1,0 36 3,0-36-2,0 1-1,0 16 1,0-16 1,0 17-2,0-18 3,0 18-5,0 0 5,0-18-4,-17-17 3,-19 35-2,1-1 3,0-16-4,-18-19 2,-18 54 0,18-53 0,0-1 0,0 36 1,36-53-2,-36 35 0,0-35 2,35 18-1,1 17 1,-1-35-2,0 0 2</inkml:trace>
    </iact:actionData>
  </iact:action>
  <iact:action type="add" startTime="271497">
    <iact:property name="dataType"/>
    <iact:actionData xml:id="d57">
      <inkml:trace xmlns:inkml="http://www.w3.org/2003/InkML" xml:id="stk57" contextRef="#ctx0" brushRef="#br0">27146 14182 0,'36'0'4,"16"0"5,-16 0 0,52 0-2,-35 0 1,35 0 0,0 0 0,36 0 0,-1 0-1,1 0 3,17 0-3,-18 0 3,54 0-3,-54-53 2,1 35-3,70-70 5,-36 70-6,1-52 5,-18 52-4,18-35 4,-18 53-4,-35-35 4,17 35-4,-34-18 2,-1 18 1,0 0-1,-18 0-1,54 0 2,-71 0-1,35 0 0,-17 0 0,-1 0-1,-35 0 1,1 0 0,-1 0 1,-70 0 94,-36 0-95</inkml:trace>
    </iact:actionData>
  </iact:action>
  <iact:action type="add" startTime="274514">
    <iact:property name="dataType"/>
    <iact:actionData xml:id="d58">
      <inkml:trace xmlns:inkml="http://www.w3.org/2003/InkML" xml:id="stk58" contextRef="#ctx0" brushRef="#br0">16686 12118 0,'-53'18'102,"1"-1"-95,-1 18 2,0 1-1,-18-1 0,54 0 0,-36 1 0,-18 16 0,18-34 0,18 0 1,0-1-2,17 1 2,0-18-2,1 18 2,-19-1-2,19-17 75,52 18 108,53 0-182,0-1 1,36 54-2,35-54 0,-1 36 2,-52-17 0,-18-19 0,-17 1-2</inkml:trace>
    </iact:actionData>
  </iact:action>
  <iact:action type="add" startTime="280091">
    <iact:property name="dataType"/>
    <iact:actionData xml:id="d59">
      <inkml:trace xmlns:inkml="http://www.w3.org/2003/InkML" xml:id="stk59" contextRef="#ctx0" brushRef="#br0">8520 14217 0,'35'0'114,"35"-18"-110,19 1 5,-19 17-1,36 0 0,35-53 2,-53 53-4,36 0 4,17 0-4,-18 0 4,-34 0-4,34 0 4,0 0-2,19 0 0,-1 0-1,-18 0 2,-35 0-2,36 0 0,17 0 1,-35-18 1,-18 18-2,-17-18 2,17 18-1,-35 0-1,35-17 2,-18 17-2,19 0 3,16 0-4,1 0 4,-18 0-4,18 0 4,18 0-4,-36 0 4,-35 0-5,35 0 6,-17 0-5,17 0 4,-18 0-4,-17 0 7,0 0-9,18 0 2,17 0 3,0 0-1,0 0 0,36 0 1,-36 0-2,53 0 2,-17 0-2,-1 0 1,1 0 0,17 0 0,-18 0 1,1 0-2,-36 0 3,0 0-4,0 0 5,0 0-5,36 0 4,17 0-5,18 0 6,-18 0-6,35 0 6,36 0-6,0 0 4,-36-35-1,0-1-1,-17 36 1,17-17 0,-34 17 1,34 0-1,-17 0 0,-18 0 1,-18 0-3,18 0 3,36 0-1,-54 0 0,-35 0 1,1 0-3,-19 0 3,-35 0-2,-17 0 2,0 0-2,-1 0 3,19 0 22,-1 0-27,18 0 12,0 0-9,17 17 0,-34-17 1,34 0-2,-52 0 10,-1 0-9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22T03:06:17.7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095">
    <iact:property name="dataType"/>
    <iact:actionData xml:id="d0">
      <inkml:trace xmlns:inkml="http://www.w3.org/2003/InkML" xml:id="stk0" contextRef="#ctx0" brushRef="#br0">8961 5803 0,'70'0'151,"-17"0"-141,-18 0-4,53 0 1,-17 0 2,17 0-2,36 0 3,-1 18-4,18-18 4,18 17-4,53 1 4,-36-18-4,18 0 4,18 0-4,-71 0 4,53 0-4,-88 0 2,-18 0 0,35 0 1,-34 0-1,16 0-1,-52 0 3,71 0-2,-71 0 1,70 0-2,18 0-1,-52 0 5,34 0-4,0 0-1,1 0 4,17 0-5,-17 0 5,-36 0-3,0 0 3,0 0-4,0 0 4,18 0-4,-18 0 3,1 0-2,-1 0 3,0 0-2,0 0 0,18 0-2,-18 0 3,-35 0-1,18 0-1,-1 0 1,1 0 0,-36 0 0,36-18 2,-19 18-1,1-17-2,-35 17 0,35 0 1,-18 0 1,18 0-3,18 0 5,-18 0-6,17 0 6,-17 0-5,18 0 3,17 0-2,-18-18 2,-17 18-3,36 0 2,-54 0 1,18 0-1,17 0 0,-17 0-1,18 0 1,-18 0 1,35 0-2,-35 0 1,70 0-1,-35 0 3,1 0-4,69 0 2,-69 0 2,-1 0-3,0 0 2,18 18-2,-71-18 2,53 0-3,-17 0 4,-1 17-3,-52-17 3,35 0-4,-18 0 4,18 0-3,0 0 1,-18 0 0,18 0 0,18 0-1,-18 0 1,17 0 1,-17 0-1,18 0 0,-18 0 0,-18 0-1,-17 0 2,34 0-1,-34 0 0,17 0 0,-17 0-1,17 0 3,18 0-4,-35 0 5,35 0-6,-36 0 6,54 0-6,0 0 6,-1 0-5,-52 0 3,35 0-3,0 0 3,-18 0-1,-18 0 0,19 0-1,-19 0 2,1 0-1,0 0 0,-1 0 0,19 0-1,-1 0 9,18 0-8,0 0 0,0 0 1,0 0-2,35 0 2,0 0-1,-35 0 1,35 0-3,-35 0 4,0-17-3,17 17 2,-34 0-3,-1 0 4,18 0-3,-35 0 2,34 0-2,-16 0 0,-1 0 2,36 0-2,-19 0 1,1 0 1,18 0-1,17 0 0,-35 0 0,18 0 0,-18 0 0,17 0-1,-17 0 2,-18 0-2,36 0 2,-18 0-2,0 0 3,0 0-3,-18 0 3,35 0-4,-52 0 2,35 0 1,18 0 4,-36 0-11,18 0 6,17 0 0,-34 0 0,34 0 0,18 0-1,-35 0 1,-17 0-1,16 0 1,19 0 0,0 0 1,-36 0-1,53 0 1,-35 0-3,-18 0 3,0 0-2,1 0 2,-19 0-2,1 0 4</inkml:trace>
    </iact:actionData>
  </iact:action>
  <iact:action type="add" startTime="14437">
    <iact:property name="dataType"/>
    <iact:actionData xml:id="d1">
      <inkml:trace xmlns:inkml="http://www.w3.org/2003/InkML" xml:id="stk1" contextRef="#ctx0" brushRef="#br0">2752 7408 0,'0'18'60,"17"-18"-3,1 0-33,-18-18-17,35 18 3,-17 0-4,35 0 5,0-35-6,-18 35 5,0 0-2,36 0-2,17 0 2,0 0 0,0 0 0,1 0 0,16 0 0,-16 0 1,-1 0-1,0 0 0,-17 0-1,-19 0 1,-16 0 1,34 0-2,-34 0 2,-1 0-1,35 0 0,-17 0 0,0 0 1,35 0-2,-17 0 2,17 0-2,0 0 3,1 0-6,-19 0 7,18 0-6,-35 0 3,0 0 2,0 0-3,0 0 1,-18 0 0,18 0 0,-18 0 1,-17 0-2,35 0 0,-35 0 2,17 0-2,0 0 2,0 0 0,18 0-1,18 0-1,-18 0 2,17 0-2,-17 0 3,36 0-4,-1 0 4,-18 0-4,18 0 5,-35 0-6,36 0 16,-19 0-20,-17 0 1,35 0 6,-17 0 2,-18 0-4,17 0 3,-17 0-1,35 0 1,-17-18-3,-18 18 3,17-17-1,-17 17 0,0-18 0,-17 18 0,16 0-1,1 0 2,-17-18-1,17 1 0,-36 17 2,36 0-4,-18 0 3,1 0-3,34 0 4,-34-18-4,34 18 3,-35-17-2,18 17 3,0 0-4,-18 0 2,36 0 0,0 0 0,-1 0 0,-52 0 1,52 0-2,1 0 1,-36 0 0,18 0 0,0-18 0,-35 18 0,-1 0 1,19-18-2,-19 18 89,18-17-80,-17 17 1,0 0-9,-1 0 0,54 0-1,-18 0 1,0 0 1,0 17-1,17-17 0,1 0 0,-54 0 0,54 0 0,-53 0 0,-1 0 2,1 0-5,0 0 205,-1 0-194,18 0 31,-17 18-31,17-18-8,-17 0 0,17 0-1,1 35 2,-19-35-1,1 0 0,17 0 9,0 0 1087,-17 18-1097,17-18 1,18 0-1,-17 17 9,-1-17-8,0 18 8,0-18 0,-17 18 0,0-18 643,17 0-650,-17 0 4,-1 0-6,1 0 2,-1 0-2,1 0 9,17 0 178,-17 0 222,35 0-405,35 0-4,0 0 1,1 0-3,34 0 4,36 0-2,-18 0 0,-53 0 2,36 0-2,-89 0 2,0 0-2,-17 0 1</inkml:trace>
    </iact:actionData>
  </iact:action>
  <iact:action type="add" startTime="19293">
    <iact:property name="dataType"/>
    <iact:actionData xml:id="d2">
      <inkml:trace xmlns:inkml="http://www.w3.org/2003/InkML" xml:id="stk2" contextRef="#ctx0" brushRef="#br0">10319 7267 0,'17'0'63,"36"0"-52,-17 0-3,-1 0-3,18 18 3,0-18 0,-36 0 0,72 17 0,-37-17-1,-16 18 2,34-18-1,-34 0 1,16 0-1,1 0 0,-35 0 0,53 0-1,-1 0 1,-52 0-1,52 0 3,19 0-3,-1 0 2,0 0-1,0 0 0,18 0 1,-18 0-2,-35 0 0,18 0 1,-18 0 1,35 0-1,-18 0-1,-17 0 2,-18 0-1,36 0-1,-18 0 2,-18 0-1,36 0 1,-18 0-2,17 0 0,-17 0 2,0 0-1,-35 0-1,52 0 2,1 0-3,-1 0 11,-52 0-8,35 0-2,-18 0 3,18 0-4,0 0 2,0 0 0,0 0-1,17 0 2,1 0-2,-36 0 2,53 0-2,-17 0 2,-18 0-1,0 0-1,0 0 2,0 0 0,-18 0-3,18 0 10,-35 0-7,34 0-2,-16 0 2,-1 0-2,0 0 3,36 0-4,-36 0 5,18 0-4,0 0 1,0 0-1,0 0 3,17 0-3,-17 0 1,18 0 0,-1 0-1,1 0 1,-18 0 1,35 0-1,-17 0 0,-36 0 1,18 0 14,35 0-22,-35 0 5,-18 0 2,36 0 1,-36 0-2,18 0 2,17 0-2,-52 0 4,17 0-6,1 0 6,-1 0-7,0 0 8,0 0-8,-17 0 14,17 0-11,-17 0 1,17 0 1,-17 0-2,0 0 2,-1 0-2,36 0 2,-35 0-2,-1 0 2,1 0-1,0 0-1,-1 0 2,19 0 7,-1-35 224</inkml:trace>
    </iact:actionData>
  </iact:action>
  <iact:action type="add" startTime="31202">
    <iact:property name="dataType"/>
    <iact:actionData xml:id="d3">
      <inkml:trace xmlns:inkml="http://www.w3.org/2003/InkML" xml:id="stk3" contextRef="#ctx0" brushRef="#br0">18962 7373 0,'-18'-18'89,"36"18"-66,17 0-13,0 0-4,54-17 3,-72-1-4,36 18 7,0 0-7,-35 0 4,52-18-3,-52 18 5,17 0-4,-17 0 2,-1 0-1,36 0 2,-35 0-6,17 0 12,1 0-8,-1 0 0,0 0 1,0 0-2,18 0 2,0 0-1,-35 0-1,35 0 3,-18 0-4,18 0 3,0 0-1,-18 0 1,0 0-2,18 0 2,0 0-3,0 0 5,0 0-7,35 0 6,-17 0-3,17 0 1,0 0 0,-17 0 3,17 0-6,0 0 8,-17 0-9,-18 0 3,0 0 1,17 0 0,-52 0 0,35 0 0,17 0 0,18 0 0,-70 0-1,53 0 1,-36 0 2,18 0-4,17 0 4,1 0-4,-18 0 4,0 0-3,17-17 3,1 17-4,-54 0 4,54 0-4,0 0 2,-36 0 0,0 0 0,18 0 1,0 0-1,35 0-1,-35 0 1,0 0 0,18 0 0,17 0 1,0 0-2,0 0 2,36 0-1,-36 0 0,53 0-1,-18 0 2,1 0-2,-36 0 3,36 0-4,-54 0 4,18 0-4,0 0 4,-35 0-5,18 0 6,-36 0-5,36 0 2,-54 0 0,36 0 0,-35 0 0,53 0 0,-19 0 0,-16 0 0,17 0 1,35 0-2,-35 0 2,-18 0-1,53 0 1,-17 0-4,17 0 5,-17 0-3,-19 0 2,1 0-1,53 0 2,-53 0-4,18 0 3,-36 0-3,53-53 4,-70 53-4,35 0 4,0 0-3,-36 0 2,36 0-3,0 0 3,0 0-2,18 0 2,-1 0-1,-52 0 0,52-18-1,1 18 1,-18 0 0,0 0 0,0 0 0,0 0 0,-1 0 1,1 0-2,0 0 3,0 0-4,0 0 4,0 0-4,0 0 4,0 0-5,-18-17 6,18 17-6,-35 0 5,52-36-3,-34 36 1,16 0 1,-34 0-2,53 0 0,-18 0 3,-1 0-3,1 0 2,36 0-2,-19 0 2,18 0-1,-35 0 1,35 0-2,-35 0 0,36 0 2,-19 0-2,1-17 2,-18 17-2,0 0 3,17 0-3,1 0 3,-54 0-4,54 0 3,-1 0-2,-17 0 2,0 0-2,18 0 2,-18 0-2,0 0 3,17 0-3,1 0-1,-18 0 2,0 0 0,17 0 1,-35 0-1,36 0-1,-18 0 2,17 0-1,-17 0-1,0 0 2,0 0-2,35 0 2,-35 0-2,18 0 3,17 0-4,-35 0 3,35 0-3,-17 0 3,-18 0-1,17 0-1,18 0 1,18 17 1,-71-17-1,89 0 0,-71 18-1,53-18 2,-53 18-1,17-18 0,1 0-1,-18 35 2,0-35-2,17 18 3,-35-18-2,36 0-1,-18 0 2,-18 0-2,18 0 3,0 0-3,-18 0 3,18 17-5,-18-17 5,18 0-4,-17 0 4,34 0-3,-35 0 2,1 35-3,34-35 2,-52 0 1,70 18-1,-35-18 0,18 0-1,-54 0 1,36 0 1,-18 0-1,18 0 8,-35 0-10,0 0 4,17 0-3,-17 0 2,34 0-2,1 18 4,-35-18-5,17 0 3,18 0-3,-35 0 5,17 0-6</inkml:trace>
    </iact:actionData>
  </iact:action>
  <iact:action type="add" startTime="50109">
    <iact:property name="dataType"/>
    <iact:actionData xml:id="d4">
      <inkml:trace xmlns:inkml="http://www.w3.org/2003/InkML" xml:id="stk4" contextRef="#ctx0" brushRef="#br0">6156 8767 0,'0'17'69,"18"1"-61,123-18 0,0 17 0,18 1 1,17 35-2,36-35 2,-1-1-1,19 19 1,17-1 0,-36 0-3,19-17 2,-19-18-1,1 0 2,-36 0-1,-70 0 2,18 0-5,-36 0 6,0 0-6,-18 0 6,19 17-5,-1-17 4,53 53-5,-88-53 6,70 0-5,1 0 3,52 0-1,-35 0-1,0 0 1,18 0 0,-71 0 1,1 0-2,-1 0 1,-18 0 0,1 0 0,-53 0 1,-1 0-2,18 0 1,1 0 0,-1 0-1,0 0 9,18 0-5,-35 0-4,70 0 1,-17 0-1,17 0 0,35 0 2,18 0-1,-17 0-1,-1 0 1,-17 0 0,0 0 1,-18 0-2,0 0 2,-17 0-2,-18 0 1,17 0 0,-52 0 0,0 0 3,35-17-6,-36 17 22,1-18 5,0 18-9,17 0-14,-18-18-4,1 1 4,0 17-1,-1 0 0,19 0 16</inkml:trace>
    </iact:actionData>
  </iact:action>
  <iact:action type="add" startTime="52205">
    <iact:property name="dataType"/>
    <iact:actionData xml:id="d5">
      <inkml:trace xmlns:inkml="http://www.w3.org/2003/InkML" xml:id="stk5" contextRef="#ctx0" brushRef="#br0">14199 8855 0,'0'-18'89,"18"18"-83,17 0 2,-17 0-1,17 0 1,18 0 0,18 0 0,-18 0 1,35 0-1,0 0-1,35 0 1,1 0 0,-36 0 1,0 0-2,0 0 2,18 0-2,-53 0 3,35 0-4,-17 0 5,17 0-6,0 0 4,36 0-1,-1 0 1,1 0-3,-18 0 4,52 0-2,-52 0-1,53 0 1,-36 0-1,18 0 2,1 0-1,-19 0 0,1 0 0,-1 0-1,18 0 2,-53 0-2,36 0 1,-1 0 0,-35 0 0,36 0 2,-36 0-4,0 0 3,1 0-2,16 0 3,-16 0-4,-37 0 4,37 0-4,16 0 5,-16 0-7,-36 0 7,17 0-4,-17 0 1,18 0 0,-18 0-1,35 0 2,0 0-1,18 0-1,0 0 2,17 0-2,36 0 1,-18 0 1,-53 0-2,0 0 2,1 0-2,-19 0 3,-35 0-4,36 0 4,-36 0-4,18 0 4,35 0-4,-17 0 5,35 0-6,-18 0 5,88 0-4,-70 35 2,18-35 1,-36 18-1,-35-18 0,-18 0-1,-17 18 162,-18-1-152</inkml:trace>
    </iact:actionData>
  </iact:action>
  <iact:action type="add" startTime="53718">
    <iact:property name="dataType"/>
    <iact:actionData xml:id="d6">
      <inkml:trace xmlns:inkml="http://www.w3.org/2003/InkML" xml:id="stk6" contextRef="#ctx0" brushRef="#br0">17216 8696 0,'-18'0'76,"0"0"-66,1 0-2,-1 0 0,0 0-1,1-18 10,-1 18-10,0 0 1,1 0-1,-36-17 3,18-19-3,-18 1 3,35 17-4,-35 1 4,35-1-3,18 1 2,-35-19-3,18 1 3,-1 0-2,18 17 1,0-35 0,0 18 0,0 0 0,0-1 1,0-34-1,0 52-1,0-35 2,0-17-2,0 52 2,0-35-1,0 0 0,0 18 2,0 0-3,0-36 0,35 53 1,0-34-1,18-19 2,-17 36-3,34-18 4,-52 35-3,52-17 2,36-36-1,-35 54-2,52-19 3,-70 1 0,35 17-1,-17 1-1,0-18 1,-36 35 0,35 0 1,-52 0-1,17 0 0,-17 0-1,17 0 2,0 0-2,36 0 19,-71 17-12,35 1-5,1 17 0,-1 0-3,0 18 3,0-35-1,-17 35 0,35 0-1,-35-18 2,-1 36-2,36-1 2,-18-17 0,18 35-1,-35 18 0,35-18-2,-35-35 3,-1 18-1,-17-54 0,18 54 0,-18-53 0,0 17-1,0-17 3,0-1-4,0 18 5,0-17-7,0 0 6,0 17 7,0 0-11,-35-17 4,-36-18-4,36 35 3,-36-17-2,36-18 2,0 17-2,-18 1 1,35-18 9,0 0-10,1 0 26,-1 18-17,0-18-1,18 17 399,-35-17-401,18 0 81,-1 0-60,0 18-29,1-18 11,-1 0 8,0 0-15,-17 0-2,17 0 1,-34 18 0,34-18 0,-17 0 1,17 0-1,0 0 0,1 0 0</inkml:trace>
    </iact:actionData>
  </iact:action>
  <iact:action type="add" startTime="60361">
    <iact:property name="dataType"/>
    <iact:actionData xml:id="d7">
      <inkml:trace xmlns:inkml="http://www.w3.org/2003/InkML" xml:id="stk7" contextRef="#ctx0" brushRef="#br0">4815 11465 0,'53'0'6,"0"0"1,35 18 2,18-18-2,-18 18 2,36-1 0,-36-17-1,71 53-2,-36-53 2,18 0 0,18 0 0,-18 18 0,-17-18 0,52 17 0,1-17 3,-1 0-5,-17 0 3,-18 0-3,-18 0 5,18 0-4,-17 0 3,-1 0-4,-34 0 3,-1 0-3,35 0 5,-35 0-6,36 0 5,17 0-2,-18 0-2,19 0 2,16 0 0,-34 0 1,-18 0-2,17 0 1,-35 0 1,0 0-2,-17 0 1,0 0 1,-54 0-1,54 0 0,-1 0 0,-34 0 1,52 0-3,0 0 4,0 18-4,71-18 4,-53 0-5,17 0 6,1 0-5,-36 0 3,53 0-2,-35 0 0,-71 0 2,53 0-1,-17 0 0,-18 0 0,-18 0 0,18 0 0,18 0 0,-54 0 0,36 0 0,0 0 1,0 0-2,18 0 0,-1 0 2,-17 0-1,35 0 1,-35 0-2,35 0 2,-17 0-1,17 0 1,-17 0-3,17 0 3,-53 0-2,53 0 2,-17 0-1,-1 0 1,-52 0-2,53 0 1,17 0-1,18 35 1,-36-35 1,18 18-1,1-18 0,-1 35 0,35-35 0,1 0-1,17 0 2,18 0-1,-54 0 0,54 0 0,-71 0 0,-35 0-1,35 0 2,-52 0-3,-1 0 5,36 0-5,-36 0 11,-18 0-10,1 0 16,17 0 2</inkml:trace>
    </iact:actionData>
  </iact:action>
  <iact:action type="add" startTime="64427">
    <iact:property name="dataType"/>
    <iact:actionData xml:id="d8">
      <inkml:trace xmlns:inkml="http://www.w3.org/2003/InkML" xml:id="stk8" contextRef="#ctx0" brushRef="#br0">3122 7461 0,'-53'-17'133,"0"-1"-124,18-17-1,-71-1 1,18 19-2,-18-36 2,18 35-3,17 1 5,1-1-5,17 0 4,18 1-2,-1-1-1,19 18-1,-1-18 5,0 1 4,1 17-7,17-18 15,-18 0-15,18 1 0,0-18 0,-18-1 0,18 1 1,0-18-1,0 0 0,-17-17 1,17 17 0,0-18-1,0 18-2,0 0 1,0-17 3,0 17-5,0 0 5,0 18 5,0 17-8,0-17 1,0-1 1,17 1-1,1 0 0,0-18 0,17 0 0,18 18 0,0 17 0,0-17 0,-18 0 0,18-1-1,0 1 2,0 17-2,0 1 2,-18-1-2,0 18 2,1-18-1,-1 18 2,0 0-5,-17 0 6,-1 0-6,19 0 6,17 0 23,-36 0-32,19 0-1,-1 0 8,-18 36 0,19-1-1,17 0 1,0 1-3,-36-36 2,-17 35 11,0 0 13,0-17-27,35 17 4,-35-17-3,0 35 4,0 0-3,0-36 2,0 18-3,0 18 4,0-35-3,0 35 2,0-35-3,-17 17 3,-1 35-1,18-34 0,-17-1 0,-19 18 0,19 0 0,-1-18 0,-17-17-1,17 17 2,-17 36 0,17-36-1,-17 18 0,17-53-1,-17 35 2,17 0-2,-17-17 3,17 0-4,-35 34 5,18-34-6,-53 35 5,53-18-4,17-17 4,-35 35-3,18-36 2,0 1-2,17 0 8,0-18 98,1 0-106,17 17 10</inkml:trace>
    </iact:actionData>
  </iact:action>
  <iact:action type="add" startTime="67140">
    <iact:property name="dataType"/>
    <iact:actionData xml:id="d9">
      <inkml:trace xmlns:inkml="http://www.w3.org/2003/InkML" xml:id="stk9" contextRef="#ctx0" brushRef="#br0">3792 12841 0,'-17'-18'142,"-19"18"-108,19 18-19,-1-18 10,-17 0-9,-36 0 1,36 0-12,-18 0 4,-17 0-2,17 0 2,17 0-2,-17 0 2,18 0-2,0 0 2,0 0-1,-18 0 0,0 0-1,18 0 2,-36-18-1,0-52 0,18 70 0,-17-18-1,35 1 2,17 17-3,-35-53 4,35 35 6,1 18 1,17-18-12,0 1 6,-18-36-5,-17 18 3,17-18-1,1 35 0,17-35-1,-18 18 2,18 17-1,0-17 0,0 17 1,0-35-3,0-17 3,0 35-1,0-36 0,53-17 0,-53 35 5,18 18-8,-1-18 1,18-18 2,1 53 0,-19-17-1,36-18 4,-17 0-6,-1 18 5,53-18-4,-53 18 4,36 0-3,-18 17 0,35 18 2,-17-35-1,17 35 0,18-18 1,-18 18 0,-35 0-3,0 0 1,0 0 2,-18 0-1,0 0 9,-17 0-2,17 18 8,0-1-13,-35 1-4,53 70 4,0-53-5,18 124 5,-1-18-3,-17-35 2,0 35-2,-18-35 1,-17-18 0,0 18 0,-18-35 0,0 17 0,0-70-1,0 34 2,0-16-1,0-19 0,-18 19-1,0-19 11,1 1-2,17 0-9,0-1 1,-18-17-1,0 35 10,1-17-8,17 0-3,-18 35 4,0-36-3,1-17 3,17 53-4</inkml:trace>
    </iact:actionData>
  </iact:action>
  <iact:action type="add" startTime="69597">
    <iact:property name="dataType"/>
    <iact:actionData xml:id="d10">
      <inkml:trace xmlns:inkml="http://www.w3.org/2003/InkML" xml:id="stk10" contextRef="#ctx0" brushRef="#br0">10760 13088 0,'17'0'158,"36"0"-151,-35 0 2,52 0-2,-34 0 2,34 0 0,1 0-1,17 0 0,0 0-1,18 0 2,-18 0-2,0 0 2,1 0-3,-1 0 4,18 0-3,-71 0 2,0 0-2,18-18 1,-35 18 0,35 0 0,-36 0 0,36 0 0,-17 0 1,16 0 6,-34 0-6,17 0-1,1 0-1,-1 0 8,-17 0-7,34 0 0,-16 0 1,-1 0-2,18 0 3,0 0-4,-35 0 4,52 0 13,-17 0-20,-35 0-2,-1 0 2,19 0 5,-19 0 2,1 0 7,-1 0-12,19 0 4,17 0-2,-36 0 1,36 0 1,-18 0 0,1 0-2,17 0 1,0 0-1,17 0 10,-52 0-9,35 0 0,-36 0 0,19 0 0,-19 0 0,36 0 8,-35-17 0,-1 17-6,1 0-4,17 0 1,18 0 2,-35 0-1,35 0 1,-18 0-2,-17 0 1,52-36 1,-34 36-2,-19 0 1,36 0-1,-18-17 2,1 17-1,-19 0 0,1 0 1,0 0-3,17 0 3,0-18-2,0 1 2,1 17 0,-1 0-1,-17 0-1,-1 0 11,19-18-11,-19 0 8,1 18 9,-1 0-17,1 0 2,0 0-2,17 0 9,-17 0 1,-1 0-1,19 0-8,-19 0 10,1 0-12,0 0 4,34 0-4,-16 0 4,-1 0 8,-17 0-15,17 0 8,-17 0-5,17 0 2,0 0 1,-17 0-2,17 0 0,18 0 1,-18 0 1,36 0-1,-18 0-1,-18 0 1,36 0 1,-1 0-2,-52 0 1,52 0 1,-17 0 0,-35 0-3,35 0 3,-18 0-2,18 0 4,-18 0-5,18 0 3,0 0-2,0 0 3,35 0-5,0 0 6,-17 0-5,17 0 3,0 0-3,-17 0 2,-1 0 1,-52 0-2,0 0 2,17 0-1,0 0 0,-17 0 8,0 0 1</inkml:trace>
    </iact:actionData>
  </iact:action>
  <iact:action type="add" startTime="73183">
    <iact:property name="dataType"/>
    <iact:actionData xml:id="d11">
      <inkml:trace xmlns:inkml="http://www.w3.org/2003/InkML" xml:id="stk11" contextRef="#ctx0" brushRef="#br0">17216 13017 0,'0'-17'53,"17"17"-34,18 0-10,54 0-2,52 0-3,18 0 5,35 0-1,17 17 0,1 1 0,17 0 1,-52-18-2,-1 0 2,-53 0-2,36 0 3,-53 0-4,-35 0 4,17 0-4,0 0 4,35 0-4,36 0 5,18 53-6,34-36 4,1 19-2,-36-36 1,1 17 0,-36-17 0,35 0 0,-52 0 0,17 0 2,18 0-2,-71 0 0,35 0-2,-35 0 3,36 0 0,-36 0 0,-53 0-4,36 0 6,-18 0-5,0 0 4,-36 0-6,1 0 8,0 0-8,-1 0 13,1 0 8,0 0 32</inkml:trace>
    </iact:actionData>
  </iact:action>
  <iact:action type="add" startTime="87125">
    <iact:property name="dataType"/>
    <iact:actionData xml:id="d12">
      <inkml:trace xmlns:inkml="http://www.w3.org/2003/InkML" xml:id="stk12" contextRef="#ctx0" brushRef="#br0">3510 14534 0,'-18'0'214,"1"0"-204,-1 0 13,-17 0-7,17 0-9,1-17 10,-1 17-9,0-18 0,-17-17 0,17 17 1,-17-17 7,18 17-8,-1 18-1,0-17 10,-17-19-11,35 19 13,0-19-12,-18 1 1,1 35-3,-1-17 7,18-1-7,-18 0 12,18 1-8,-17-1-3,-1 18 3,18-35 9,-17-1-5,17 1 12,0 18-18,-18 17 4,18-18-5,0 0 3,0 1 7,0-36-10,0 35 11,0 0-7,0 1-4,0-1 4,0 1-5,0-1 5,0 0-4,0 1 4,0-19 7,0 19-2,0-1-7,18 0-2,-1-17 4,1 17-3,-1 1 1,19-18 0,-36 17 1,17 0-2,1 18 0,-18-17 0,0-1 2,18 18-1,17-18 1,-17 18 8,17-35-11,-18 17 4,1 1-4,17-1 4,18 1 5,-35 17-6,-18-18-3,18 18 12,17 0-11,-18-18 8,1 18-6,0 0-1,-1 0 0,1 0 0,17 0 0,-17 0-1,0 0 2,70 0-1,-35 0 0,35 0 1,-18 0-1,-34 0 1,70 18-4,-54 0 7,1-1-7,0 1 6,18 17-7,-36 0 7,36-17-5,-54-18 3,19 35-2,-19-35 1,36 18 10,-35-18-4,-1 18 1,1-18-5,0 17-4,-18 1 19,17-1-17,1-17 2,0 18-4,-18 17 4,17 1 7,1 17-10,-18-36-1,0 36 1,0 0 3,0-18-3,0 18 0,0 0 1,0-35 1,0 35-1,0-36 0,-18 19 0,-17-1 0,17 0-1,1-35 2,-19 35-2,19-17 3,-18-18 5,17 0-13,-17 0 5,-1 18 1,-52-1 0,35 1-2,18 0 4,0-18-3,17 17 3,0-17-3,1 0 49,-1 0-33</inkml:trace>
    </iact:actionData>
  </iact:action>
  <iact:action type="add" startTime="89397">
    <iact:property name="dataType"/>
    <iact:actionData xml:id="d13">
      <inkml:trace xmlns:inkml="http://www.w3.org/2003/InkML" xml:id="stk13" contextRef="#ctx0" brushRef="#br0">5292 14464 0,'35'0'103,"53"0"-93,-17 18-4,17-18 2,35 17 0,1 1 0,-36-18-1,18 53 2,-18-53-1,36 0 1,-54 0-2,18 0 3,18 0-4,18 0 3,-1 0-3,18 0 4,-17 0-3,52 0 2,-53 0-1,-34 0-1,34 0 1,-35 0 0,-17 0 0,17 0 0,0 0 0,0 0 0,1 0 1,-1 0-2,106 17 3,-106-17-4,18 0 2,53 0 0,-18 0 1,-18 0-1,18 0 0,18 0-2,-35 0 4,-19 0-4,1 0 4,-53 0-3,71 0 3,-36 0-5,53 0 5,18 0-4,17 0 5,18 0-6,53 0 6,18 0-7,-18 0 6,17 0-2,-17 0 0,35 0-1,18 0 2,-70 0-2,-19 0 1,-70 0 0,-70 0 0,-54 0 0,19 0 0,-19 0 226</inkml:trace>
    </iact:actionData>
  </iact:action>
  <iact:action type="add" startTime="90895">
    <iact:property name="dataType"/>
    <iact:actionData xml:id="d14">
      <inkml:trace xmlns:inkml="http://www.w3.org/2003/InkML" xml:id="stk14" contextRef="#ctx0" brushRef="#br0">15399 14482 0,'17'0'174,"1"0"-162,0 0-7,35 0 5,-18 0-5,0 0 6,36 0-6,-54 0 4,1 0-1,35 0 0,-18 0-1,0 0 2,-17 0 0,35 0-2,-18 0 1,18 0 0,-35 0 0,35 0 0,-36 0-1,19 0 2,-1 0-2,0 0 2,0 0 1,-17 0-4,17 0 4,-17 0-5,17 0 5,-17 0-3,0 0 3,35 0-5,-36 0 5,18 0-3,1 0 2,-1 0-3,0 0 4,-17 0-3,0 0 0,-1 0 2,1 0-1,35 17 7,0 1 2,-36-18-8,1 17-3,17-17 3,-17 0-2,52 0 3,-52 0-3,17 0 3,1 0-4,17 0 5,-36 0 4,1 0-10,17 0 13,-17 0-10,17 0 32,-17 0-9,-1 0 187,1 0-187,0 0-17,17 0-6,-18 0 0,1 0 1,0 0-2,17 0 9,0 0-7,18 0 7,-35 0 1,17 0-8,-17 0 7,-1 18-11,1-18 12,0 0 7,-1 0 16,1 0-16,-18 18-17,18-18 10,-1 0 7,1 17 7,17-17-15,-17 0 1,-1 0-7,1 0-4,17 0 4,-17 0-4,0 0 3,17 0-2,0 0 9,-17 0-9,-1 0 35,19 0-25,-19 0 30,1 0 0,0 0 3,-1 0-12,1 0-22,17 0 7,-17 0-13,35 0 12,-36 0-7,1 0-4,0 0-5,-1 0 3,19 0 7,-19 0 9,1 0 0,0 0-17,-1-17 24,1 17-24,-1 0 15,1 0-5,17 0-11,-17 0 1,0 0-3,35 0 6,-1 0 3,-34 0-7,53 0 1,-18 0 0,-18 0 1,18 0-2,-18 0 2,18 0-2,-18 0 1,36 0 0,-18 0 0,17 0 0,-34 0 1,-1 0 7,18 0-15,0 0 6,-36 0 0,36-18 2,-18 18 0,1 0 0,17 0-2,0 0 1,-18 0-1,0 0 2,18 0-2,-35 0 2,35 0-2,-18-35 0,0 35 26,-17 0 15,-1 0 33,19 0-10,-36-18-32,17 18 19,1 0-49,0 0-3,-1 0 4,36 0-4,-35 0 4,-1 0-4,19 0 5,-19 0-6,1 0 3</inkml:trace>
    </iact:actionData>
  </iact:action>
  <iact:action type="add" startTime="97036">
    <iact:property name="dataType"/>
    <iact:actionData xml:id="d15">
      <inkml:trace xmlns:inkml="http://www.w3.org/2003/InkML" xml:id="stk15" contextRef="#ctx0" brushRef="#br0">21290 14605 0,'18'0'76,"70"0"-67,0 0 0,124 53-2,-89-53 1,54 18-2,34 17 4,-70-35-3,36 0 2,-54 0-2,36 0 2,17 0-3,-34 0 4,34 17-4,-17-17 2,17 0 1,-35 0-1,36 0 0,-1 0 1,36 18-2,-1 0 2,-34 17-2,-1-17 0,0-1 2,-52-17-1,35 0-1,-53 0 3,17 0-2,-52 0-1,17 0 2,-71 0-2,36 0 2,-17 0-1</inkml:trace>
    </iact:actionData>
  </iact:action>
  <iact:action type="add" startTime="112442">
    <iact:property name="dataType"/>
    <iact:actionData xml:id="d16">
      <inkml:trace xmlns:inkml="http://www.w3.org/2003/InkML" xml:id="stk16" contextRef="#ctx0" brushRef="#br0">3122 17180 0,'53'-35'118,"53"35"-110,53 0-1,35 0 3,247 0 7,-194 0-13,-18 0 8,0 0-6,36 0 4,-36 0-5,18 0 5,-53 0-4,-18 0 4,1 0-4,34 0 2,-69 0 1,16 0-2,19 0 1,-1 0 0,0 0 0,1 0 1,-54 0-2,54 0 2,-54 0-2,-17 0 1,17 0 0,36 0 0,-53 0 1,-18 0-1,18 0 0,0 0-1,53 0 2,-18 0-1,18 0 1,17 0-4,18 0 4,-18 0-2,1 0 2,34 0 0,-34 0-2,-1 0 0,-35 0 2,-17 0-1,-1 0 1,1 0-2,-36 0 1,35 0 0,54 0 0,-54 0 0,18 0 1,36 0-1,-54 0 0,1 0 2,52 0-4,-35 0 3,36 0-3,-54 0 4,1 0-4,-19 0 5,19 0-5,-1 0 3,-35 0-3,36 0 4,-36 0-4,0 0 4,36 0-4,17 0 3,-35 0-2,0 0 2,17 0-1,1 0-1,17 0 2,-18 0-1,18 0-1,53 0 3,-88 0-2,18 0-1,52 0 2,-53 0-3,-34 0 3,-19 0-2,1 0 3,-36 0-4,18 0 4,-35 0-4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205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869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575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693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549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407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730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21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31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250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271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AA4E3-96B5-4A04-806F-D3D1D4AE2E11}" type="datetimeFigureOut">
              <a:rPr lang="ko-KR" altLang="en-US" smtClean="0"/>
              <a:t>2021-04-02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A991B-7298-43DE-8D00-EF6F928819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264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9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microsoft.com/office/2011/relationships/inkAction" Target="../ink/inkAction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1.png"/><Relationship Id="rId5" Type="http://schemas.microsoft.com/office/2011/relationships/inkAction" Target="../ink/inkAction9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3.png"/><Relationship Id="rId5" Type="http://schemas.microsoft.com/office/2011/relationships/inkAction" Target="../ink/inkAction10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5.png"/><Relationship Id="rId5" Type="http://schemas.microsoft.com/office/2011/relationships/inkAction" Target="../ink/inkAction11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7.png"/><Relationship Id="rId5" Type="http://schemas.microsoft.com/office/2011/relationships/inkAction" Target="../ink/inkAction1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9.png"/><Relationship Id="rId5" Type="http://schemas.microsoft.com/office/2011/relationships/inkAction" Target="../ink/inkAction13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microsoft.com/office/2011/relationships/inkAction" Target="../ink/inkAction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microsoft.com/office/2011/relationships/inkAction" Target="../ink/inkAction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microsoft.com/office/2011/relationships/inkAction" Target="../ink/inkAction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5" Type="http://schemas.microsoft.com/office/2011/relationships/inkAction" Target="../ink/inkAction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microsoft.com/office/2011/relationships/inkAction" Target="../ink/inkAction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4.png"/><Relationship Id="rId5" Type="http://schemas.microsoft.com/office/2011/relationships/inkAction" Target="../ink/inkAction6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6.png"/><Relationship Id="rId5" Type="http://schemas.microsoft.com/office/2011/relationships/inkAction" Target="../ink/inkAction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Mathematical Statistics I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sz="4400" dirty="0"/>
              <a:t>Lecture 3-2</a:t>
            </a:r>
            <a:endParaRPr lang="ko-KR" altLang="en-US" sz="4400" dirty="0"/>
          </a:p>
        </p:txBody>
      </p:sp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892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82"/>
    </mc:Choice>
    <mc:Fallback xmlns="">
      <p:transition spd="slow" advTm="7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4" x="6070600" y="4876800"/>
          <p14:tracePt t="763" x="6057900" y="4876800"/>
          <p14:tracePt t="775" x="6045200" y="4870450"/>
          <p14:tracePt t="785" x="5994400" y="4845050"/>
          <p14:tracePt t="788" x="5937250" y="4819650"/>
          <p14:tracePt t="805" x="5651500" y="4654550"/>
          <p14:tracePt t="821" x="5143500" y="4451350"/>
          <p14:tracePt t="838" x="4483100" y="4178300"/>
          <p14:tracePt t="844" x="4203700" y="4095750"/>
          <p14:tracePt t="855" x="3879850" y="4006850"/>
          <p14:tracePt t="872" x="3257550" y="3835400"/>
          <p14:tracePt t="888" x="3054350" y="3778250"/>
          <p14:tracePt t="905" x="2940050" y="3721100"/>
          <p14:tracePt t="921" x="2927350" y="3714750"/>
          <p14:tracePt t="955" x="2921000" y="3714750"/>
          <p14:tracePt t="971" x="2914650" y="3708400"/>
          <p14:tracePt t="988" x="2889250" y="3689350"/>
          <p14:tracePt t="1005" x="2832100" y="3676650"/>
          <p14:tracePt t="1022" x="2755900" y="3644900"/>
          <p14:tracePt t="1039" x="2641600" y="3600450"/>
          <p14:tracePt t="1055" x="2508250" y="3562350"/>
          <p14:tracePt t="1072" x="2419350" y="3543300"/>
          <p14:tracePt t="1088" x="2305050" y="3498850"/>
          <p14:tracePt t="1105" x="2152650" y="3460750"/>
          <p14:tracePt t="1122" x="2032000" y="3448050"/>
          <p14:tracePt t="1138" x="2006600" y="3448050"/>
          <p14:tracePt t="1172" x="2006600" y="3454400"/>
          <p14:tracePt t="1189" x="2038350" y="3467100"/>
          <p14:tracePt t="1205" x="2076450" y="3486150"/>
          <p14:tracePt t="1222" x="2095500" y="3498850"/>
          <p14:tracePt t="1239" x="2114550" y="3505200"/>
          <p14:tracePt t="1255" x="2114550" y="3517900"/>
          <p14:tracePt t="1272" x="2114550" y="3530600"/>
          <p14:tracePt t="1289" x="2133600" y="3556000"/>
          <p14:tracePt t="6750" x="2133600" y="3543300"/>
          <p14:tracePt t="6757" x="2076450" y="3467100"/>
          <p14:tracePt t="6767" x="1968500" y="3295650"/>
          <p14:tracePt t="6775" x="1765300" y="3054350"/>
          <p14:tracePt t="6792" x="1327150" y="2540000"/>
          <p14:tracePt t="6808" x="965200" y="2006600"/>
          <p14:tracePt t="6826" x="723900" y="1466850"/>
          <p14:tracePt t="6842" x="336550" y="736600"/>
          <p14:tracePt t="6859" x="0" y="17145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733" y="781416"/>
            <a:ext cx="10715625" cy="35718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982" y="4454770"/>
            <a:ext cx="10525125" cy="762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4" name="잉크 3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71640" y="171360"/>
              <a:ext cx="10071360" cy="4947120"/>
            </p14:xfrm>
          </p:contentPart>
        </mc:Choice>
        <mc:Fallback xmlns="">
          <p:pic>
            <p:nvPicPr>
              <p:cNvPr id="4" name="잉크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2280" y="162000"/>
                <a:ext cx="10090080" cy="49658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883"/>
    </mc:Choice>
    <mc:Fallback xmlns="">
      <p:transition spd="slow" advTm="288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552450"/>
            <a:ext cx="10744200" cy="57531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93800" y="2089080"/>
              <a:ext cx="10757160" cy="409608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4440" y="2079720"/>
                <a:ext cx="10775880" cy="41148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09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664"/>
    </mc:Choice>
    <mc:Fallback xmlns="">
      <p:transition spd="slow" advTm="1246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12" y="642937"/>
            <a:ext cx="10620375" cy="55721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06400" y="1244520"/>
              <a:ext cx="10515960" cy="478836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7040" y="1235160"/>
                <a:ext cx="10534680" cy="48070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54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561"/>
    </mc:Choice>
    <mc:Fallback xmlns="">
      <p:transition spd="slow" advTm="105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66" y="16485"/>
            <a:ext cx="10848975" cy="684151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27040" y="1454040"/>
              <a:ext cx="10465200" cy="523908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7680" y="1444680"/>
                <a:ext cx="10483920" cy="52578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53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830"/>
    </mc:Choice>
    <mc:Fallback xmlns="">
      <p:transition spd="slow" advTm="310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3451" x="3790950" y="5143500"/>
          <p14:tracePt t="133466" x="3765550" y="5118100"/>
          <p14:tracePt t="133470" x="3740150" y="5092700"/>
          <p14:tracePt t="133479" x="3702050" y="5054600"/>
          <p14:tracePt t="133496" x="3587750" y="4927600"/>
          <p14:tracePt t="133513" x="3359150" y="4718050"/>
          <p14:tracePt t="133529" x="3098800" y="4464050"/>
          <p14:tracePt t="133546" x="2844800" y="4229100"/>
          <p14:tracePt t="133562" x="2571750" y="4000500"/>
          <p14:tracePt t="133579" x="2292350" y="3759200"/>
          <p14:tracePt t="133596" x="2133600" y="3613150"/>
          <p14:tracePt t="133613" x="2076450" y="3556000"/>
          <p14:tracePt t="133617" x="2070100" y="3543300"/>
          <p14:tracePt t="133630" x="2070100" y="3517900"/>
          <p14:tracePt t="133648" x="2089150" y="3454400"/>
          <p14:tracePt t="133663" x="2127250" y="3448050"/>
          <p14:tracePt t="133679" x="2139950" y="3448050"/>
          <p14:tracePt t="133703" x="2139950" y="3441700"/>
          <p14:tracePt t="133951" x="2139950" y="3435350"/>
          <p14:tracePt t="133977" x="2139950" y="3429000"/>
          <p14:tracePt t="134000" x="2127250" y="3429000"/>
          <p14:tracePt t="134023" x="2114550" y="3429000"/>
          <p14:tracePt t="134031" x="2108200" y="3429000"/>
          <p14:tracePt t="134042" x="2101850" y="3429000"/>
          <p14:tracePt t="134058" x="2057400" y="3429000"/>
          <p14:tracePt t="134075" x="2012950" y="3429000"/>
          <p14:tracePt t="134092" x="1924050" y="3429000"/>
          <p14:tracePt t="134109" x="1847850" y="3429000"/>
          <p14:tracePt t="134125" x="1784350" y="3390900"/>
          <p14:tracePt t="134130" x="1765300" y="3378200"/>
          <p14:tracePt t="134144" x="1695450" y="3333750"/>
          <p14:tracePt t="134161" x="1631950" y="3270250"/>
          <p14:tracePt t="134175" x="1587500" y="3232150"/>
          <p14:tracePt t="134192" x="1568450" y="3200400"/>
          <p14:tracePt t="134209" x="1568450" y="3175000"/>
          <p14:tracePt t="134225" x="1581150" y="3155950"/>
          <p14:tracePt t="134242" x="1619250" y="3130550"/>
          <p14:tracePt t="134259" x="1689100" y="3092450"/>
          <p14:tracePt t="134275" x="1790700" y="3054350"/>
          <p14:tracePt t="134292" x="1898650" y="3003550"/>
          <p14:tracePt t="134309" x="2012950" y="2946400"/>
          <p14:tracePt t="134314" x="2063750" y="2933700"/>
          <p14:tracePt t="134325" x="2133600" y="2895600"/>
          <p14:tracePt t="134342" x="2311400" y="2825750"/>
          <p14:tracePt t="134359" x="2349500" y="2806700"/>
          <p14:tracePt t="134376" x="2482850" y="2768600"/>
          <p14:tracePt t="134392" x="2533650" y="2768600"/>
          <p14:tracePt t="134409" x="2597150" y="2768600"/>
          <p14:tracePt t="134426" x="2654300" y="2781300"/>
          <p14:tracePt t="134442" x="2717800" y="2794000"/>
          <p14:tracePt t="134459" x="2787650" y="2825750"/>
          <p14:tracePt t="134476" x="2832100" y="2851150"/>
          <p14:tracePt t="134492" x="2889250" y="2895600"/>
          <p14:tracePt t="134497" x="2914650" y="2921000"/>
          <p14:tracePt t="134509" x="2933700" y="2940050"/>
          <p14:tracePt t="134527" x="2971800" y="3016250"/>
          <p14:tracePt t="134531" x="2978150" y="3060700"/>
          <p14:tracePt t="134543" x="2990850" y="3105150"/>
          <p14:tracePt t="134559" x="2990850" y="3244850"/>
          <p14:tracePt t="134576" x="2978150" y="3314700"/>
          <p14:tracePt t="134592" x="2927350" y="3378200"/>
          <p14:tracePt t="134609" x="2889250" y="3416300"/>
          <p14:tracePt t="134626" x="2876550" y="3429000"/>
          <p14:tracePt t="134642" x="2863850" y="3441700"/>
          <p14:tracePt t="134815" x="2870200" y="3441700"/>
          <p14:tracePt t="134840" x="2876550" y="3441700"/>
          <p14:tracePt t="134855" x="2889250" y="3441700"/>
          <p14:tracePt t="134864" x="2895600" y="3441700"/>
          <p14:tracePt t="134871" x="2914650" y="3441700"/>
          <p14:tracePt t="134881" x="2946400" y="3441700"/>
          <p14:tracePt t="134898" x="3054350" y="3441700"/>
          <p14:tracePt t="134915" x="3213100" y="3435350"/>
          <p14:tracePt t="134931" x="3422650" y="3403600"/>
          <p14:tracePt t="134948" x="3625850" y="3378200"/>
          <p14:tracePt t="134970" x="3790950" y="3352800"/>
          <p14:tracePt t="134981" x="3816350" y="3352800"/>
          <p14:tracePt t="135000" x="3841750" y="3346450"/>
          <p14:tracePt t="135002" x="3854450" y="3346450"/>
          <p14:tracePt t="135016" x="3879850" y="3346450"/>
          <p14:tracePt t="135032" x="3898900" y="3346450"/>
          <p14:tracePt t="135048" x="3911600" y="3346450"/>
          <p14:tracePt t="135111" x="3917950" y="3346450"/>
          <p14:tracePt t="135120" x="3924300" y="3359150"/>
          <p14:tracePt t="135127" x="3924300" y="3371850"/>
          <p14:tracePt t="135137" x="3937000" y="3384550"/>
          <p14:tracePt t="135148" x="3943350" y="3390900"/>
          <p14:tracePt t="135165" x="3994150" y="3422650"/>
          <p14:tracePt t="135170" x="4006850" y="3422650"/>
          <p14:tracePt t="135181" x="4032250" y="3435350"/>
          <p14:tracePt t="135199" x="4057650" y="3435350"/>
          <p14:tracePt t="135203" x="4064000" y="3435350"/>
          <p14:tracePt t="135289" x="4044950" y="3435350"/>
          <p14:tracePt t="135298" x="4013200" y="3435350"/>
          <p14:tracePt t="135306" x="3987800" y="3435350"/>
          <p14:tracePt t="135315" x="3943350" y="3435350"/>
          <p14:tracePt t="135332" x="3841750" y="3435350"/>
          <p14:tracePt t="135348" x="3714750" y="3435350"/>
          <p14:tracePt t="135365" x="3613150" y="3397250"/>
          <p14:tracePt t="135370" x="3568700" y="3390900"/>
          <p14:tracePt t="135382" x="3524250" y="3384550"/>
          <p14:tracePt t="135400" x="3454400" y="3352800"/>
          <p14:tracePt t="135405" x="3429000" y="3346450"/>
          <p14:tracePt t="135415" x="3359150" y="3314700"/>
          <p14:tracePt t="135432" x="3302000" y="3282950"/>
          <p14:tracePt t="135448" x="3244850" y="3257550"/>
          <p14:tracePt t="135465" x="3168650" y="3225800"/>
          <p14:tracePt t="135482" x="3143250" y="3213100"/>
          <p14:tracePt t="135498" x="3136900" y="3213100"/>
          <p14:tracePt t="135515" x="3130550" y="3200400"/>
          <p14:tracePt t="135532" x="3117850" y="3194050"/>
          <p14:tracePt t="135548" x="3117850" y="3175000"/>
          <p14:tracePt t="135565" x="3117850" y="3155950"/>
          <p14:tracePt t="135569" x="3117850" y="3149600"/>
          <p14:tracePt t="135582" x="3117850" y="3130550"/>
          <p14:tracePt t="135600" x="3117850" y="3098800"/>
          <p14:tracePt t="135617" x="3124200" y="3086100"/>
          <p14:tracePt t="135632" x="3124200" y="3073400"/>
          <p14:tracePt t="135649" x="3155950" y="3060700"/>
          <p14:tracePt t="135665" x="3213100" y="3041650"/>
          <p14:tracePt t="135682" x="3289300" y="3028950"/>
          <p14:tracePt t="135698" x="3371850" y="3022600"/>
          <p14:tracePt t="135715" x="3435350" y="3003550"/>
          <p14:tracePt t="135732" x="3486150" y="2990850"/>
          <p14:tracePt t="135749" x="3511550" y="2984500"/>
          <p14:tracePt t="135765" x="3530600" y="2965450"/>
          <p14:tracePt t="135782" x="3562350" y="2952750"/>
          <p14:tracePt t="135785" x="3568700" y="2946400"/>
          <p14:tracePt t="135799" x="3587750" y="2940050"/>
          <p14:tracePt t="135815" x="3644900" y="2908300"/>
          <p14:tracePt t="135832" x="3695700" y="2889250"/>
          <p14:tracePt t="135849" x="3727450" y="2882900"/>
          <p14:tracePt t="135866" x="3784600" y="2882900"/>
          <p14:tracePt t="135882" x="3829050" y="2882900"/>
          <p14:tracePt t="135899" x="3879850" y="2882900"/>
          <p14:tracePt t="135915" x="3937000" y="2882900"/>
          <p14:tracePt t="135932" x="3981450" y="2882900"/>
          <p14:tracePt t="135949" x="4006850" y="2882900"/>
          <p14:tracePt t="135965" x="4025900" y="2882900"/>
          <p14:tracePt t="135982" x="4038600" y="2889250"/>
          <p14:tracePt t="135999" x="4083050" y="2927350"/>
          <p14:tracePt t="136002" x="4102100" y="2946400"/>
          <p14:tracePt t="136016" x="4165600" y="2997200"/>
          <p14:tracePt t="136032" x="4216400" y="3048000"/>
          <p14:tracePt t="136049" x="4254500" y="3130550"/>
          <p14:tracePt t="136066" x="4260850" y="3194050"/>
          <p14:tracePt t="136082" x="4260850" y="3251200"/>
          <p14:tracePt t="136099" x="4241800" y="3302000"/>
          <p14:tracePt t="136116" x="4216400" y="3340100"/>
          <p14:tracePt t="136132" x="4210050" y="3352800"/>
          <p14:tracePt t="136149" x="4210050" y="3359150"/>
          <p14:tracePt t="136216" x="4203700" y="3371850"/>
          <p14:tracePt t="136224" x="4197350" y="3371850"/>
          <p14:tracePt t="136240" x="4191000" y="3371850"/>
          <p14:tracePt t="136290" x="4178300" y="3371850"/>
          <p14:tracePt t="136322" x="4171950" y="3371850"/>
          <p14:tracePt t="136920" x="4165600" y="3371850"/>
          <p14:tracePt t="136928" x="4152900" y="3371850"/>
          <p14:tracePt t="136936" x="4140200" y="3371850"/>
          <p14:tracePt t="136944" x="4114800" y="3359150"/>
          <p14:tracePt t="136961" x="4064000" y="3333750"/>
          <p14:tracePt t="136977" x="3981450" y="3308350"/>
          <p14:tracePt t="136994" x="3924300" y="3295650"/>
          <p14:tracePt t="137011" x="3892550" y="3289300"/>
          <p14:tracePt t="137073" x="3886200" y="3282950"/>
          <p14:tracePt t="137128" x="3886200" y="3276600"/>
          <p14:tracePt t="137218" x="3892550" y="3270250"/>
          <p14:tracePt t="137242" x="3898900" y="3270250"/>
          <p14:tracePt t="137274" x="3905250" y="3263900"/>
          <p14:tracePt t="137290" x="3905250" y="3257550"/>
          <p14:tracePt t="137410" x="3905250" y="3251200"/>
          <p14:tracePt t="137490" x="3886200" y="3251200"/>
          <p14:tracePt t="137499" x="3867150" y="3251200"/>
          <p14:tracePt t="137506" x="3848100" y="3251200"/>
          <p14:tracePt t="137516" x="3816350" y="3251200"/>
          <p14:tracePt t="137528" x="3746500" y="3244850"/>
          <p14:tracePt t="137544" x="3689350" y="3244850"/>
          <p14:tracePt t="137562" x="3644900" y="3238500"/>
          <p14:tracePt t="137578" x="3600450" y="3238500"/>
          <p14:tracePt t="137595" x="3575050" y="3238500"/>
          <p14:tracePt t="137611" x="3556000" y="3238500"/>
          <p14:tracePt t="137628" x="3549650" y="3238500"/>
          <p14:tracePt t="137673" x="3543300" y="3238500"/>
          <p14:tracePt t="138627" x="3543300" y="3232150"/>
          <p14:tracePt t="138636" x="3543300" y="3225800"/>
          <p14:tracePt t="138644" x="3543300" y="3219450"/>
          <p14:tracePt t="138654" x="3562350" y="3219450"/>
          <p14:tracePt t="138670" x="3657600" y="3219450"/>
          <p14:tracePt t="138687" x="3829050" y="3219450"/>
          <p14:tracePt t="138692" x="3924300" y="3219450"/>
          <p14:tracePt t="138703" x="4013200" y="3219450"/>
          <p14:tracePt t="138721" x="4216400" y="3219450"/>
          <p14:tracePt t="138725" x="4311650" y="3219450"/>
          <p14:tracePt t="138737" x="4476750" y="3219450"/>
          <p14:tracePt t="138753" x="4597400" y="3219450"/>
          <p14:tracePt t="138770" x="4648200" y="3213100"/>
          <p14:tracePt t="138786" x="4673600" y="3213100"/>
          <p14:tracePt t="138803" x="4686300" y="3200400"/>
          <p14:tracePt t="138824" x="4711700" y="3200400"/>
          <p14:tracePt t="138841" x="4730750" y="3206750"/>
          <p14:tracePt t="138854" x="4749800" y="3213100"/>
          <p14:tracePt t="138870" x="4787900" y="3213100"/>
          <p14:tracePt t="138876" x="4813300" y="3213100"/>
          <p14:tracePt t="138887" x="4819650" y="3213100"/>
          <p14:tracePt t="138903" x="4845050" y="3213100"/>
          <p14:tracePt t="138920" x="4851400" y="3213100"/>
          <p14:tracePt t="138937" x="4857750" y="3213100"/>
          <p14:tracePt t="138953" x="4864100" y="3213100"/>
          <p14:tracePt t="138970" x="4870450" y="3213100"/>
          <p14:tracePt t="138987" x="4876800" y="3213100"/>
          <p14:tracePt t="139004" x="4883150" y="3213100"/>
          <p14:tracePt t="139066" x="4895850" y="3225800"/>
          <p14:tracePt t="139081" x="4902200" y="3225800"/>
          <p14:tracePt t="139092" x="4902200" y="3232150"/>
          <p14:tracePt t="139097" x="4914900" y="3251200"/>
          <p14:tracePt t="139107" x="4921250" y="3251200"/>
          <p14:tracePt t="139120" x="4921250" y="3257550"/>
          <p14:tracePt t="139137" x="4953000" y="3276600"/>
          <p14:tracePt t="139154" x="4972050" y="3276600"/>
          <p14:tracePt t="139170" x="4984750" y="3276600"/>
          <p14:tracePt t="139187" x="4997450" y="3276600"/>
          <p14:tracePt t="139204" x="5003800" y="3276600"/>
          <p14:tracePt t="139234" x="5010150" y="3276600"/>
          <p14:tracePt t="139249" x="5016500" y="3276600"/>
          <p14:tracePt t="139297" x="5022850" y="3276600"/>
          <p14:tracePt t="139308" x="5035550" y="3276600"/>
          <p14:tracePt t="139323" x="5041900" y="3276600"/>
          <p14:tracePt t="139329" x="5054600" y="3276600"/>
          <p14:tracePt t="139338" x="5060950" y="3276600"/>
          <p14:tracePt t="139354" x="5080000" y="3276600"/>
          <p14:tracePt t="139370" x="5099050" y="3276600"/>
          <p14:tracePt t="139389" x="5105400" y="3276600"/>
          <p14:tracePt t="139404" x="5111750" y="3276600"/>
          <p14:tracePt t="139529" x="5118100" y="3276600"/>
          <p14:tracePt t="139537" x="5130800" y="3276600"/>
          <p14:tracePt t="139545" x="5143500" y="3276600"/>
          <p14:tracePt t="139554" x="5156200" y="3276600"/>
          <p14:tracePt t="139571" x="5168900" y="3276600"/>
          <p14:tracePt t="139716" x="5181600" y="3276600"/>
          <p14:tracePt t="139724" x="5187950" y="3276600"/>
          <p14:tracePt t="139731" x="5207000" y="3276600"/>
          <p14:tracePt t="139741" x="5213350" y="3276600"/>
          <p14:tracePt t="139754" x="5226050" y="3276600"/>
          <p14:tracePt t="139771" x="5238750" y="3276600"/>
          <p14:tracePt t="139787" x="5245100" y="3276600"/>
          <p14:tracePt t="139946" x="5251450" y="3276600"/>
          <p14:tracePt t="139986" x="5238750" y="3276600"/>
          <p14:tracePt t="140002" x="5219700" y="3276600"/>
          <p14:tracePt t="140010" x="5200650" y="3276600"/>
          <p14:tracePt t="140018" x="5187950" y="3276600"/>
          <p14:tracePt t="140026" x="5162550" y="3276600"/>
          <p14:tracePt t="140038" x="5143500" y="3276600"/>
          <p14:tracePt t="140054" x="5099050" y="3276600"/>
          <p14:tracePt t="140071" x="5080000" y="3276600"/>
          <p14:tracePt t="140088" x="5060950" y="3276600"/>
          <p14:tracePt t="140092" x="5054600" y="3276600"/>
          <p14:tracePt t="140105" x="5048250" y="3276600"/>
          <p14:tracePt t="140107" x="5041900" y="3276600"/>
          <p14:tracePt t="140123" x="5022850" y="3276600"/>
          <p14:tracePt t="140138" x="4991100" y="3276600"/>
          <p14:tracePt t="140154" x="4927600" y="3276600"/>
          <p14:tracePt t="140171" x="4864100" y="3276600"/>
          <p14:tracePt t="140188" x="4813300" y="3276600"/>
          <p14:tracePt t="140204" x="4787900" y="3276600"/>
          <p14:tracePt t="140221" x="4775200" y="3276600"/>
          <p14:tracePt t="140283" x="4762500" y="3276600"/>
          <p14:tracePt t="140298" x="4756150" y="3276600"/>
          <p14:tracePt t="140556" x="4749800" y="3276600"/>
          <p14:tracePt t="140572" x="4743450" y="3276600"/>
          <p14:tracePt t="140588" x="4737100" y="3276600"/>
          <p14:tracePt t="140604" x="4730750" y="3276600"/>
          <p14:tracePt t="140652" x="4718050" y="3276600"/>
          <p14:tracePt t="140660" x="4711700" y="3276600"/>
          <p14:tracePt t="140669" x="4705350" y="3276600"/>
          <p14:tracePt t="140681" x="4692650" y="3276600"/>
          <p14:tracePt t="140699" x="4654550" y="3276600"/>
          <p14:tracePt t="140714" x="4622800" y="3270250"/>
          <p14:tracePt t="140730" x="4578350" y="3251200"/>
          <p14:tracePt t="140747" x="4533900" y="3232150"/>
          <p14:tracePt t="140764" x="4495800" y="3206750"/>
          <p14:tracePt t="140780" x="4464050" y="3187700"/>
          <p14:tracePt t="140797" x="4457700" y="3181350"/>
          <p14:tracePt t="140814" x="4457700" y="3162300"/>
          <p14:tracePt t="140831" x="4457700" y="3143250"/>
          <p14:tracePt t="140847" x="4457700" y="3130550"/>
          <p14:tracePt t="140864" x="4457700" y="3111500"/>
          <p14:tracePt t="140880" x="4457700" y="3098800"/>
          <p14:tracePt t="140897" x="4457700" y="3086100"/>
          <p14:tracePt t="140914" x="4464050" y="3060700"/>
          <p14:tracePt t="140931" x="4464050" y="3041650"/>
          <p14:tracePt t="140947" x="4476750" y="3022600"/>
          <p14:tracePt t="140964" x="4483100" y="3016250"/>
          <p14:tracePt t="140981" x="4483100" y="2997200"/>
          <p14:tracePt t="140997" x="4489450" y="2984500"/>
          <p14:tracePt t="141014" x="4502150" y="2965450"/>
          <p14:tracePt t="141030" x="4502150" y="2959100"/>
          <p14:tracePt t="141047" x="4502150" y="2952750"/>
          <p14:tracePt t="141064" x="4508500" y="2946400"/>
          <p14:tracePt t="141081" x="4514850" y="2940050"/>
          <p14:tracePt t="141097" x="4527550" y="2933700"/>
          <p14:tracePt t="141114" x="4533900" y="2921000"/>
          <p14:tracePt t="141131" x="4540250" y="2908300"/>
          <p14:tracePt t="141148" x="4540250" y="2895600"/>
          <p14:tracePt t="141164" x="4546600" y="2889250"/>
          <p14:tracePt t="141181" x="4559300" y="2882900"/>
          <p14:tracePt t="141197" x="4578350" y="2863850"/>
          <p14:tracePt t="141214" x="4591050" y="2857500"/>
          <p14:tracePt t="141231" x="4635500" y="2832100"/>
          <p14:tracePt t="141247" x="4667250" y="2813050"/>
          <p14:tracePt t="141264" x="4699000" y="2800350"/>
          <p14:tracePt t="141269" x="4730750" y="2787650"/>
          <p14:tracePt t="141283" x="4743450" y="2781300"/>
          <p14:tracePt t="141286" x="4756150" y="2774950"/>
          <p14:tracePt t="141298" x="4768850" y="2774950"/>
          <p14:tracePt t="141302" x="4781550" y="2768600"/>
          <p14:tracePt t="141314" x="4806950" y="2768600"/>
          <p14:tracePt t="141331" x="4838700" y="2762250"/>
          <p14:tracePt t="141348" x="4889500" y="2762250"/>
          <p14:tracePt t="141364" x="4933950" y="2755900"/>
          <p14:tracePt t="141381" x="4991100" y="2749550"/>
          <p14:tracePt t="141398" x="5035550" y="2749550"/>
          <p14:tracePt t="141414" x="5086350" y="2749550"/>
          <p14:tracePt t="141431" x="5149850" y="2749550"/>
          <p14:tracePt t="141448" x="5226050" y="2749550"/>
          <p14:tracePt t="141454" x="5270500" y="2755900"/>
          <p14:tracePt t="141464" x="5308600" y="2762250"/>
          <p14:tracePt t="141481" x="5346700" y="2768600"/>
          <p14:tracePt t="141486" x="5365750" y="2774950"/>
          <p14:tracePt t="141498" x="5378450" y="2781300"/>
          <p14:tracePt t="141514" x="5384800" y="2787650"/>
          <p14:tracePt t="141531" x="5391150" y="2800350"/>
          <p14:tracePt t="141548" x="5403850" y="2813050"/>
          <p14:tracePt t="141564" x="5403850" y="2819400"/>
          <p14:tracePt t="141581" x="5416550" y="2838450"/>
          <p14:tracePt t="141598" x="5422900" y="2857500"/>
          <p14:tracePt t="141615" x="5422900" y="2889250"/>
          <p14:tracePt t="141631" x="5429250" y="2914650"/>
          <p14:tracePt t="141648" x="5429250" y="2946400"/>
          <p14:tracePt t="141665" x="5435600" y="2984500"/>
          <p14:tracePt t="141682" x="5448300" y="3016250"/>
          <p14:tracePt t="141685" x="5448300" y="3028950"/>
          <p14:tracePt t="141698" x="5448300" y="3060700"/>
          <p14:tracePt t="141714" x="5448300" y="3086100"/>
          <p14:tracePt t="141731" x="5448300" y="3105150"/>
          <p14:tracePt t="141748" x="5448300" y="3136900"/>
          <p14:tracePt t="141764" x="5448300" y="3155950"/>
          <p14:tracePt t="141781" x="5448300" y="3168650"/>
          <p14:tracePt t="141798" x="5448300" y="3187700"/>
          <p14:tracePt t="141814" x="5448300" y="3200400"/>
          <p14:tracePt t="141831" x="5454650" y="3213100"/>
          <p14:tracePt t="141852" x="5454650" y="3225800"/>
          <p14:tracePt t="142077" x="5467350" y="3238500"/>
          <p14:tracePt t="142092" x="5473700" y="3244850"/>
          <p14:tracePt t="142101" x="5480050" y="3244850"/>
          <p14:tracePt t="142108" x="5486400" y="3251200"/>
          <p14:tracePt t="142118" x="5492750" y="3257550"/>
          <p14:tracePt t="142132" x="5499100" y="3257550"/>
          <p14:tracePt t="142156" x="5511800" y="3263900"/>
          <p14:tracePt t="142165" x="5524500" y="3263900"/>
          <p14:tracePt t="142182" x="5556250" y="3282950"/>
          <p14:tracePt t="142198" x="5619750" y="3295650"/>
          <p14:tracePt t="142215" x="5651500" y="3302000"/>
          <p14:tracePt t="142232" x="5676900" y="3314700"/>
          <p14:tracePt t="142248" x="5683250" y="3314700"/>
          <p14:tracePt t="142265" x="5695950" y="3314700"/>
          <p14:tracePt t="142315" x="5702300" y="3314700"/>
          <p14:tracePt t="142331" x="5708650" y="3314700"/>
          <p14:tracePt t="142339" x="5715000" y="3314700"/>
          <p14:tracePt t="142348" x="5721350" y="3314700"/>
          <p14:tracePt t="142365" x="5740400" y="3314700"/>
          <p14:tracePt t="142382" x="5765800" y="3314700"/>
          <p14:tracePt t="142398" x="5803900" y="3308350"/>
          <p14:tracePt t="142415" x="5854700" y="3302000"/>
          <p14:tracePt t="142432" x="5937250" y="3289300"/>
          <p14:tracePt t="142449" x="6013450" y="3289300"/>
          <p14:tracePt t="142455" x="6045200" y="3289300"/>
          <p14:tracePt t="142465" x="6089650" y="3289300"/>
          <p14:tracePt t="142483" x="6229350" y="3289300"/>
          <p14:tracePt t="142498" x="6286500" y="3289300"/>
          <p14:tracePt t="142515" x="6350000" y="3289300"/>
          <p14:tracePt t="142532" x="6457950" y="3289300"/>
          <p14:tracePt t="142549" x="6572250" y="3289300"/>
          <p14:tracePt t="142565" x="6667500" y="3289300"/>
          <p14:tracePt t="142582" x="6788150" y="3289300"/>
          <p14:tracePt t="142599" x="6870700" y="3289300"/>
          <p14:tracePt t="142615" x="6902450" y="3289300"/>
          <p14:tracePt t="142632" x="6908800" y="3289300"/>
          <p14:tracePt t="142649" x="6915150" y="3289300"/>
          <p14:tracePt t="142683" x="6921500" y="3289300"/>
          <p14:tracePt t="142708" x="6927850" y="3289300"/>
          <p14:tracePt t="142732" x="6934200" y="3289300"/>
          <p14:tracePt t="142740" x="6940550" y="3289300"/>
          <p14:tracePt t="142749" x="6953250" y="3289300"/>
          <p14:tracePt t="142765" x="7010400" y="3295650"/>
          <p14:tracePt t="142782" x="7131050" y="3327400"/>
          <p14:tracePt t="142799" x="7302500" y="3346450"/>
          <p14:tracePt t="142815" x="7505700" y="3359150"/>
          <p14:tracePt t="142832" x="7620000" y="3371850"/>
          <p14:tracePt t="142849" x="7664450" y="3371850"/>
          <p14:tracePt t="143211" x="7645400" y="3371850"/>
          <p14:tracePt t="143219" x="7600950" y="3371850"/>
          <p14:tracePt t="143227" x="7569200" y="3371850"/>
          <p14:tracePt t="143236" x="7505700" y="3371850"/>
          <p14:tracePt t="143251" x="7391400" y="3371850"/>
          <p14:tracePt t="143268" x="7315200" y="3371850"/>
          <p14:tracePt t="143285" x="7277100" y="3371850"/>
          <p14:tracePt t="143302" x="7264400" y="3371850"/>
          <p14:tracePt t="143549" x="7277100" y="3371850"/>
          <p14:tracePt t="143557" x="7296150" y="3371850"/>
          <p14:tracePt t="143568" x="7321550" y="3371850"/>
          <p14:tracePt t="143585" x="7423150" y="3371850"/>
          <p14:tracePt t="143590" x="7473950" y="3378200"/>
          <p14:tracePt t="143602" x="7550150" y="3384550"/>
          <p14:tracePt t="143619" x="7785100" y="3384550"/>
          <p14:tracePt t="143635" x="7899400" y="3384550"/>
          <p14:tracePt t="143652" x="7975600" y="3384550"/>
          <p14:tracePt t="143669" x="8013700" y="3384550"/>
          <p14:tracePt t="143685" x="8026400" y="3384550"/>
          <p14:tracePt t="143702" x="8032750" y="3384550"/>
          <p14:tracePt t="143724" x="8039100" y="3384550"/>
          <p14:tracePt t="143735" x="8051800" y="3384550"/>
          <p14:tracePt t="143752" x="8077200" y="3384550"/>
          <p14:tracePt t="143769" x="8083550" y="3384550"/>
          <p14:tracePt t="143785" x="8108950" y="3384550"/>
          <p14:tracePt t="143802" x="8128000" y="3378200"/>
          <p14:tracePt t="143806" x="8134350" y="3378200"/>
          <p14:tracePt t="143819" x="8140700" y="3371850"/>
          <p14:tracePt t="143820" x="8153400" y="3371850"/>
          <p14:tracePt t="143837" x="8166100" y="3365500"/>
          <p14:tracePt t="143852" x="8178800" y="3365500"/>
          <p14:tracePt t="143869" x="8197850" y="3365500"/>
          <p14:tracePt t="143885" x="8229600" y="3359150"/>
          <p14:tracePt t="143902" x="8255000" y="3359150"/>
          <p14:tracePt t="143919" x="8293100" y="3346450"/>
          <p14:tracePt t="143936" x="8331200" y="3346450"/>
          <p14:tracePt t="143952" x="8375650" y="3346450"/>
          <p14:tracePt t="143969" x="8426450" y="3346450"/>
          <p14:tracePt t="143973" x="8451850" y="3346450"/>
          <p14:tracePt t="143986" x="8477250" y="3346450"/>
          <p14:tracePt t="144003" x="8528050" y="3346450"/>
          <p14:tracePt t="144006" x="8540750" y="3340100"/>
          <p14:tracePt t="144021" x="8566150" y="3340100"/>
          <p14:tracePt t="144125" x="8578850" y="3340100"/>
          <p14:tracePt t="144333" x="8559800" y="3340100"/>
          <p14:tracePt t="144341" x="8553450" y="3340100"/>
          <p14:tracePt t="144349" x="8521700" y="3327400"/>
          <p14:tracePt t="144358" x="8483600" y="3327400"/>
          <p14:tracePt t="144375" x="8382000" y="3308350"/>
          <p14:tracePt t="144391" x="8242300" y="3276600"/>
          <p14:tracePt t="144408" x="8089900" y="3251200"/>
          <p14:tracePt t="144424" x="7950200" y="3225800"/>
          <p14:tracePt t="144441" x="7854950" y="3219450"/>
          <p14:tracePt t="144457" x="7829550" y="3219450"/>
          <p14:tracePt t="144517" x="7823200" y="3213100"/>
          <p14:tracePt t="144614" x="7823200" y="3200400"/>
          <p14:tracePt t="144646" x="7829550" y="3200400"/>
          <p14:tracePt t="144654" x="7848600" y="3200400"/>
          <p14:tracePt t="144662" x="7874000" y="3194050"/>
          <p14:tracePt t="144674" x="7880350" y="3194050"/>
          <p14:tracePt t="144691" x="7988300" y="3194050"/>
          <p14:tracePt t="144708" x="8089900" y="3194050"/>
          <p14:tracePt t="144724" x="8172450" y="3194050"/>
          <p14:tracePt t="144741" x="8267700" y="3194050"/>
          <p14:tracePt t="144758" x="8337550" y="3181350"/>
          <p14:tracePt t="144774" x="8375650" y="3168650"/>
          <p14:tracePt t="144791" x="8388350" y="3168650"/>
          <p14:tracePt t="144808" x="8394700" y="3168650"/>
          <p14:tracePt t="145013" x="8401050" y="3168650"/>
          <p14:tracePt t="145021" x="8420100" y="3168650"/>
          <p14:tracePt t="145031" x="8451850" y="3168650"/>
          <p14:tracePt t="145042" x="8509000" y="3181350"/>
          <p14:tracePt t="145059" x="8680450" y="3225800"/>
          <p14:tracePt t="145063" x="8801100" y="3257550"/>
          <p14:tracePt t="145075" x="8909050" y="3257550"/>
          <p14:tracePt t="145092" x="9372600" y="3308350"/>
          <p14:tracePt t="145108" x="9594850" y="3308350"/>
          <p14:tracePt t="145125" x="9747250" y="3308350"/>
          <p14:tracePt t="145142" x="9798050" y="3308350"/>
          <p14:tracePt t="145158" x="9817100" y="3308350"/>
          <p14:tracePt t="145197" x="9817100" y="3302000"/>
          <p14:tracePt t="145340" x="9823450" y="3302000"/>
          <p14:tracePt t="145348" x="9829800" y="3302000"/>
          <p14:tracePt t="145364" x="9836150" y="3302000"/>
          <p14:tracePt t="145375" x="9836150" y="3295650"/>
          <p14:tracePt t="145392" x="9836150" y="3289300"/>
          <p14:tracePt t="145409" x="9842500" y="3282950"/>
          <p14:tracePt t="145572" x="9829800" y="3282950"/>
          <p14:tracePt t="145581" x="9791700" y="3282950"/>
          <p14:tracePt t="145588" x="9728200" y="3282950"/>
          <p14:tracePt t="145597" x="9652000" y="3282950"/>
          <p14:tracePt t="145609" x="9556750" y="3289300"/>
          <p14:tracePt t="145626" x="9366250" y="3321050"/>
          <p14:tracePt t="145642" x="9163050" y="3321050"/>
          <p14:tracePt t="145659" x="8985250" y="3321050"/>
          <p14:tracePt t="145665" x="8902700" y="3321050"/>
          <p14:tracePt t="145676" x="8743950" y="3321050"/>
          <p14:tracePt t="145692" x="8623300" y="3321050"/>
          <p14:tracePt t="145709" x="8566150" y="3321050"/>
          <p14:tracePt t="145726" x="8521700" y="3321050"/>
          <p14:tracePt t="145742" x="8464550" y="3321050"/>
          <p14:tracePt t="145759" x="8407400" y="3321050"/>
          <p14:tracePt t="145775" x="8343900" y="3321050"/>
          <p14:tracePt t="145792" x="8267700" y="3321050"/>
          <p14:tracePt t="145809" x="8191500" y="3321050"/>
          <p14:tracePt t="145825" x="8096250" y="3321050"/>
          <p14:tracePt t="145842" x="7988300" y="3321050"/>
          <p14:tracePt t="145847" x="7924800" y="3321050"/>
          <p14:tracePt t="145860" x="7861300" y="3321050"/>
          <p14:tracePt t="145879" x="7702550" y="3321050"/>
          <p14:tracePt t="145892" x="7632700" y="3321050"/>
          <p14:tracePt t="145909" x="7607300" y="3321050"/>
          <p14:tracePt t="145965" x="7600950" y="3321050"/>
          <p14:tracePt t="145974" x="7588250" y="3321050"/>
          <p14:tracePt t="145982" x="7569200" y="3321050"/>
          <p14:tracePt t="145993" x="7556500" y="3321050"/>
          <p14:tracePt t="146009" x="7524750" y="3321050"/>
          <p14:tracePt t="146026" x="7499350" y="3321050"/>
          <p14:tracePt t="146031" x="7493000" y="3321050"/>
          <p14:tracePt t="146043" x="7486650" y="3321050"/>
          <p14:tracePt t="146060" x="7473950" y="3321050"/>
          <p14:tracePt t="146238" x="7461250" y="3321050"/>
          <p14:tracePt t="146408" x="7461250" y="3314700"/>
          <p14:tracePt t="146414" x="7461250" y="3308350"/>
          <p14:tracePt t="146439" x="7461250" y="3302000"/>
          <p14:tracePt t="146462" x="7461250" y="3289300"/>
          <p14:tracePt t="146581" x="7461250" y="3282950"/>
          <p14:tracePt t="146613" x="7467600" y="3282950"/>
          <p14:tracePt t="146621" x="7473950" y="3282950"/>
          <p14:tracePt t="146632" x="7480300" y="3282950"/>
          <p14:tracePt t="146648" x="7493000" y="3282950"/>
          <p14:tracePt t="146665" x="7512050" y="3289300"/>
          <p14:tracePt t="146682" x="7524750" y="3302000"/>
          <p14:tracePt t="146698" x="7531100" y="3308350"/>
          <p14:tracePt t="146813" x="7518400" y="3308350"/>
          <p14:tracePt t="146821" x="7512050" y="3308350"/>
          <p14:tracePt t="146832" x="7493000" y="3308350"/>
          <p14:tracePt t="146849" x="7448550" y="3295650"/>
          <p14:tracePt t="146866" x="7423150" y="3282950"/>
          <p14:tracePt t="146882" x="7410450" y="3276600"/>
          <p14:tracePt t="146973" x="7397750" y="3270250"/>
          <p14:tracePt t="146981" x="7391400" y="3263900"/>
          <p14:tracePt t="146989" x="7385050" y="3263900"/>
          <p14:tracePt t="146999" x="7385050" y="3257550"/>
          <p14:tracePt t="147016" x="7378700" y="3251200"/>
          <p14:tracePt t="147032" x="7366000" y="3219450"/>
          <p14:tracePt t="147049" x="7359650" y="3200400"/>
          <p14:tracePt t="147066" x="7359650" y="3168650"/>
          <p14:tracePt t="147073" x="7353300" y="3149600"/>
          <p14:tracePt t="147082" x="7353300" y="3136900"/>
          <p14:tracePt t="147099" x="7353300" y="3105150"/>
          <p14:tracePt t="147103" x="7353300" y="3092450"/>
          <p14:tracePt t="147116" x="7353300" y="3086100"/>
          <p14:tracePt t="147133" x="7353300" y="3060700"/>
          <p14:tracePt t="147149" x="7366000" y="3028950"/>
          <p14:tracePt t="147166" x="7378700" y="3009900"/>
          <p14:tracePt t="147182" x="7385050" y="2997200"/>
          <p14:tracePt t="147199" x="7391400" y="2978150"/>
          <p14:tracePt t="147215" x="7397750" y="2959100"/>
          <p14:tracePt t="147232" x="7404100" y="2952750"/>
          <p14:tracePt t="147249" x="7416800" y="2933700"/>
          <p14:tracePt t="147266" x="7423150" y="2927350"/>
          <p14:tracePt t="147283" x="7448550" y="2901950"/>
          <p14:tracePt t="147290" x="7454900" y="2882900"/>
          <p14:tracePt t="147299" x="7454900" y="2876550"/>
          <p14:tracePt t="147316" x="7473950" y="2863850"/>
          <p14:tracePt t="147320" x="7473950" y="2857500"/>
          <p14:tracePt t="147333" x="7499350" y="2844800"/>
          <p14:tracePt t="147349" x="7512050" y="2832100"/>
          <p14:tracePt t="147366" x="7537450" y="2819400"/>
          <p14:tracePt t="147382" x="7562850" y="2806700"/>
          <p14:tracePt t="147399" x="7581900" y="2794000"/>
          <p14:tracePt t="147416" x="7613650" y="2774950"/>
          <p14:tracePt t="147432" x="7639050" y="2774950"/>
          <p14:tracePt t="147449" x="7677150" y="2768600"/>
          <p14:tracePt t="147466" x="7702550" y="2762250"/>
          <p14:tracePt t="147472" x="7721600" y="2762250"/>
          <p14:tracePt t="147482" x="7727950" y="2762250"/>
          <p14:tracePt t="147499" x="7759700" y="2749550"/>
          <p14:tracePt t="147504" x="7766050" y="2749550"/>
          <p14:tracePt t="147520" x="7778750" y="2749550"/>
          <p14:tracePt t="147534" x="7797800" y="2749550"/>
          <p14:tracePt t="147537" x="7797800" y="2755900"/>
          <p14:tracePt t="147550" x="7829550" y="2774950"/>
          <p14:tracePt t="147567" x="7924800" y="2844800"/>
          <p14:tracePt t="147582" x="7969250" y="2876550"/>
          <p14:tracePt t="147599" x="7994650" y="2895600"/>
          <p14:tracePt t="147616" x="8026400" y="2901950"/>
          <p14:tracePt t="147633" x="8032750" y="2908300"/>
          <p14:tracePt t="147649" x="8039100" y="2914650"/>
          <p14:tracePt t="147677" x="8045450" y="2921000"/>
          <p14:tracePt t="147694" x="8051800" y="2933700"/>
          <p14:tracePt t="147722" x="8051800" y="2946400"/>
          <p14:tracePt t="147726" x="8051800" y="2952750"/>
          <p14:tracePt t="147736" x="8058150" y="2959100"/>
          <p14:tracePt t="147750" x="8058150" y="2978150"/>
          <p14:tracePt t="147766" x="8058150" y="3003550"/>
          <p14:tracePt t="147782" x="8058150" y="3035300"/>
          <p14:tracePt t="147799" x="8058150" y="3048000"/>
          <p14:tracePt t="147816" x="8058150" y="3073400"/>
          <p14:tracePt t="147833" x="8051800" y="3073400"/>
          <p14:tracePt t="147850" x="8039100" y="3092450"/>
          <p14:tracePt t="147866" x="8032750" y="3098800"/>
          <p14:tracePt t="147883" x="8020050" y="3111500"/>
          <p14:tracePt t="147899" x="8013700" y="3117850"/>
          <p14:tracePt t="148055" x="8007350" y="3130550"/>
          <p14:tracePt t="148079" x="8001000" y="3136900"/>
          <p14:tracePt t="148103" x="8001000" y="3143250"/>
          <p14:tracePt t="148111" x="7994650" y="3143250"/>
          <p14:tracePt t="148191" x="7994650" y="3130550"/>
          <p14:tracePt t="148199" x="7994650" y="3105150"/>
          <p14:tracePt t="148207" x="8001000" y="3086100"/>
          <p14:tracePt t="148217" x="8001000" y="3073400"/>
          <p14:tracePt t="148233" x="8020050" y="3022600"/>
          <p14:tracePt t="148250" x="8026400" y="2997200"/>
          <p14:tracePt t="148266" x="8026400" y="2984500"/>
          <p14:tracePt t="148272" x="8032750" y="2971800"/>
          <p14:tracePt t="148283" x="8045450" y="2959100"/>
          <p14:tracePt t="148300" x="8051800" y="2940050"/>
          <p14:tracePt t="148304" x="8058150" y="2927350"/>
          <p14:tracePt t="148319" x="8064500" y="2914650"/>
          <p14:tracePt t="148321" x="8083550" y="2895600"/>
          <p14:tracePt t="148333" x="8108950" y="2863850"/>
          <p14:tracePt t="148350" x="8134350" y="2832100"/>
          <p14:tracePt t="148367" x="8140700" y="2813050"/>
          <p14:tracePt t="148383" x="8147050" y="2800350"/>
          <p14:tracePt t="148406" x="8159750" y="2787650"/>
          <p14:tracePt t="149152" x="8185150" y="2787650"/>
          <p14:tracePt t="149159" x="8229600" y="2787650"/>
          <p14:tracePt t="149168" x="8274050" y="2787650"/>
          <p14:tracePt t="149182" x="8388350" y="2787650"/>
          <p14:tracePt t="149199" x="8572500" y="2832100"/>
          <p14:tracePt t="149216" x="8782050" y="2895600"/>
          <p14:tracePt t="149232" x="9105900" y="2984500"/>
          <p14:tracePt t="149249" x="9448800" y="3079750"/>
          <p14:tracePt t="149265" x="9766300" y="3143250"/>
          <p14:tracePt t="149282" x="9969500" y="3187700"/>
          <p14:tracePt t="149299" x="10134600" y="3206750"/>
          <p14:tracePt t="149316" x="10204450" y="3206750"/>
          <p14:tracePt t="149320" x="10223500" y="3206750"/>
          <p14:tracePt t="149332" x="10229850" y="3206750"/>
          <p14:tracePt t="149358" x="10236200" y="3206750"/>
          <p14:tracePt t="149390" x="10242550" y="3206750"/>
          <p14:tracePt t="149399" x="10255250" y="3206750"/>
          <p14:tracePt t="149414" x="10274300" y="3213100"/>
          <p14:tracePt t="149422" x="10287000" y="3219450"/>
          <p14:tracePt t="149433" x="10293350" y="3219450"/>
          <p14:tracePt t="149449" x="10325100" y="3219450"/>
          <p14:tracePt t="149465" x="10369550" y="3225800"/>
          <p14:tracePt t="149482" x="10439400" y="3238500"/>
          <p14:tracePt t="149499" x="10534650" y="3251200"/>
          <p14:tracePt t="149516" x="10617200" y="3276600"/>
          <p14:tracePt t="149520" x="10642600" y="3282950"/>
          <p14:tracePt t="149532" x="10674350" y="3282950"/>
          <p14:tracePt t="149549" x="10693400" y="3282950"/>
          <p14:tracePt t="149608" x="10699750" y="3282950"/>
          <p14:tracePt t="149640" x="10718800" y="3282950"/>
          <p14:tracePt t="149648" x="10731500" y="3289300"/>
          <p14:tracePt t="149655" x="10737850" y="3289300"/>
          <p14:tracePt t="149666" x="10756900" y="3302000"/>
          <p14:tracePt t="149682" x="10788650" y="3308350"/>
          <p14:tracePt t="149699" x="10826750" y="3314700"/>
          <p14:tracePt t="149799" x="10814050" y="3314700"/>
          <p14:tracePt t="149806" x="10782300" y="3314700"/>
          <p14:tracePt t="149816" x="10756900" y="3314700"/>
          <p14:tracePt t="149833" x="10636250" y="3289300"/>
          <p14:tracePt t="149849" x="10521950" y="3257550"/>
          <p14:tracePt t="149866" x="10426700" y="3213100"/>
          <p14:tracePt t="149883" x="10388600" y="3181350"/>
          <p14:tracePt t="149899" x="10388600" y="3162300"/>
          <p14:tracePt t="149916" x="10388600" y="3111500"/>
          <p14:tracePt t="149920" x="10388600" y="3092450"/>
          <p14:tracePt t="149933" x="10401300" y="3060700"/>
          <p14:tracePt t="149950" x="10464800" y="2978150"/>
          <p14:tracePt t="149976" x="10585450" y="2901950"/>
          <p14:tracePt t="149983" x="10629900" y="2889250"/>
          <p14:tracePt t="149999" x="10801350" y="2870200"/>
          <p14:tracePt t="150016" x="11029950" y="2870200"/>
          <p14:tracePt t="150033" x="11309350" y="2895600"/>
          <p14:tracePt t="150050" x="11525250" y="2940050"/>
          <p14:tracePt t="150066" x="11664950" y="2990850"/>
          <p14:tracePt t="150083" x="11696700" y="3003550"/>
          <p14:tracePt t="150100" x="11703050" y="3022600"/>
          <p14:tracePt t="150105" x="11703050" y="3048000"/>
          <p14:tracePt t="150116" x="11690350" y="3060700"/>
          <p14:tracePt t="150133" x="11652250" y="3086100"/>
          <p14:tracePt t="150136" x="11639550" y="3105150"/>
          <p14:tracePt t="150150" x="11595100" y="3130550"/>
          <p14:tracePt t="150166" x="11557000" y="3149600"/>
          <p14:tracePt t="150183" x="11506200" y="3162300"/>
          <p14:tracePt t="150200" x="11442700" y="3168650"/>
          <p14:tracePt t="150216" x="11334750" y="3181350"/>
          <p14:tracePt t="150233" x="11220450" y="3206750"/>
          <p14:tracePt t="150249" x="11131550" y="3219450"/>
          <p14:tracePt t="150266" x="11074400" y="3238500"/>
          <p14:tracePt t="150283" x="11068050" y="3238500"/>
          <p14:tracePt t="150937" x="11055350" y="3238500"/>
          <p14:tracePt t="150944" x="11036300" y="3238500"/>
          <p14:tracePt t="150952" x="10998200" y="3251200"/>
          <p14:tracePt t="150962" x="10966450" y="3257550"/>
          <p14:tracePt t="150978" x="10890250" y="3270250"/>
          <p14:tracePt t="150994" x="10807700" y="3276600"/>
          <p14:tracePt t="151011" x="10769600" y="3282950"/>
          <p14:tracePt t="151028" x="10750550" y="3282950"/>
          <p14:tracePt t="151045" x="10737850" y="3282950"/>
          <p14:tracePt t="151061" x="10718800" y="3282950"/>
          <p14:tracePt t="151064" x="10706100" y="3276600"/>
          <p14:tracePt t="151078" x="10699750" y="3276600"/>
          <p14:tracePt t="151095" x="10693400" y="3270250"/>
          <p14:tracePt t="151111" x="10687050" y="3270250"/>
          <p14:tracePt t="151128" x="10687050" y="3263900"/>
          <p14:tracePt t="151145" x="10687050" y="3257550"/>
          <p14:tracePt t="151167" x="10687050" y="3251200"/>
          <p14:tracePt t="151184" x="10687050" y="3238500"/>
          <p14:tracePt t="151195" x="10693400" y="3238500"/>
          <p14:tracePt t="151211" x="10718800" y="3238500"/>
          <p14:tracePt t="151228" x="10744200" y="3238500"/>
          <p14:tracePt t="151245" x="10750550" y="3238500"/>
          <p14:tracePt t="151287" x="10744200" y="3238500"/>
          <p14:tracePt t="151295" x="10706100" y="3238500"/>
          <p14:tracePt t="151303" x="10642600" y="3238500"/>
          <p14:tracePt t="151311" x="10585450" y="3225800"/>
          <p14:tracePt t="151328" x="10490200" y="3200400"/>
          <p14:tracePt t="151345" x="10445750" y="3181350"/>
          <p14:tracePt t="151376" x="10458450" y="3181350"/>
          <p14:tracePt t="151385" x="10515600" y="3181350"/>
          <p14:tracePt t="151395" x="10617200" y="3181350"/>
          <p14:tracePt t="151412" x="10839450" y="3187700"/>
          <p14:tracePt t="151428" x="11042650" y="3213100"/>
          <p14:tracePt t="151445" x="11106150" y="3225800"/>
          <p14:tracePt t="151465" x="11112500" y="3232150"/>
          <p14:tracePt t="151480" x="11061700" y="3232150"/>
          <p14:tracePt t="151495" x="10902950" y="3232150"/>
          <p14:tracePt t="151512" x="10725150" y="3219450"/>
          <p14:tracePt t="151528" x="10560050" y="3187700"/>
          <p14:tracePt t="151545" x="10509250" y="3187700"/>
          <p14:tracePt t="151576" x="10502900" y="3181350"/>
          <p14:tracePt t="151584" x="10509250" y="3181350"/>
          <p14:tracePt t="151595" x="10547350" y="3181350"/>
          <p14:tracePt t="151612" x="10693400" y="3181350"/>
          <p14:tracePt t="151628" x="10769600" y="3181350"/>
          <p14:tracePt t="151632" x="10782300" y="3181350"/>
          <p14:tracePt t="151688" x="10769600" y="3175000"/>
          <p14:tracePt t="151695" x="10737850" y="3168650"/>
          <p14:tracePt t="151703" x="10712450" y="3155950"/>
          <p14:tracePt t="151712" x="10699750" y="3149600"/>
          <p14:tracePt t="151728" x="10693400" y="3149600"/>
          <p14:tracePt t="151759" x="10687050" y="3149600"/>
          <p14:tracePt t="151766" x="10687050" y="3143250"/>
          <p14:tracePt t="151778" x="10712450" y="3130550"/>
          <p14:tracePt t="151795" x="10750550" y="3124200"/>
          <p14:tracePt t="151812" x="10763250" y="3117850"/>
          <p14:tracePt t="151829" x="10769600" y="3111500"/>
          <p14:tracePt t="151845" x="10769600" y="3105150"/>
          <p14:tracePt t="151866" x="10769600" y="3098800"/>
          <p14:tracePt t="151879" x="10744200" y="3098800"/>
          <p14:tracePt t="151895" x="10706100" y="3098800"/>
          <p14:tracePt t="151912" x="10610850" y="3098800"/>
          <p14:tracePt t="151929" x="10502900" y="3086100"/>
          <p14:tracePt t="151946" x="10363200" y="3060700"/>
          <p14:tracePt t="151962" x="10191750" y="3048000"/>
          <p14:tracePt t="151979" x="10033000" y="3028950"/>
          <p14:tracePt t="151996" x="9912350" y="3022600"/>
          <p14:tracePt t="152012" x="9823450" y="3022600"/>
          <p14:tracePt t="152029" x="9772650" y="3022600"/>
          <p14:tracePt t="152046" x="9715500" y="3022600"/>
          <p14:tracePt t="152050" x="9690100" y="3022600"/>
          <p14:tracePt t="152063" x="9658350" y="3022600"/>
          <p14:tracePt t="152079" x="9531350" y="3022600"/>
          <p14:tracePt t="152096" x="9372600" y="3022600"/>
          <p14:tracePt t="152112" x="9182100" y="3009900"/>
          <p14:tracePt t="152129" x="9004300" y="3003550"/>
          <p14:tracePt t="152145" x="8915400" y="3003550"/>
          <p14:tracePt t="152162" x="8890000" y="3003550"/>
          <p14:tracePt t="152257" x="8870950" y="3003550"/>
          <p14:tracePt t="152281" x="8864600" y="3003550"/>
          <p14:tracePt t="152321" x="8858250" y="3003550"/>
          <p14:tracePt t="152330" x="8845550" y="3003550"/>
          <p14:tracePt t="152338" x="8839200" y="3003550"/>
          <p14:tracePt t="152346" x="8832850" y="3003550"/>
          <p14:tracePt t="152363" x="8820150" y="3003550"/>
          <p14:tracePt t="152379" x="8813800" y="3003550"/>
          <p14:tracePt t="152408" x="8807450" y="3003550"/>
          <p14:tracePt t="152418" x="8794750" y="3003550"/>
          <p14:tracePt t="152429" x="8782050" y="3003550"/>
          <p14:tracePt t="152446" x="8718550" y="2984500"/>
          <p14:tracePt t="152449" x="8661400" y="2971800"/>
          <p14:tracePt t="152462" x="8604250" y="2965450"/>
          <p14:tracePt t="152479" x="8394700" y="2965450"/>
          <p14:tracePt t="152496" x="8255000" y="2965450"/>
          <p14:tracePt t="152513" x="8159750" y="2965450"/>
          <p14:tracePt t="152529" x="8102600" y="2965450"/>
          <p14:tracePt t="152546" x="8045450" y="2952750"/>
          <p14:tracePt t="152563" x="8026400" y="2952750"/>
          <p14:tracePt t="152579" x="8013700" y="2952750"/>
          <p14:tracePt t="152848" x="8001000" y="2952750"/>
          <p14:tracePt t="153129" x="7994650" y="2952750"/>
          <p14:tracePt t="153137" x="7988300" y="2952750"/>
          <p14:tracePt t="153145" x="7975600" y="2978150"/>
          <p14:tracePt t="153156" x="7969250" y="2990850"/>
          <p14:tracePt t="153172" x="7950200" y="3028950"/>
          <p14:tracePt t="153189" x="7931150" y="3067050"/>
          <p14:tracePt t="153205" x="7912100" y="3111500"/>
          <p14:tracePt t="153222" x="7874000" y="3155950"/>
          <p14:tracePt t="153226" x="7861300" y="3168650"/>
          <p14:tracePt t="153240" x="7816850" y="3206750"/>
          <p14:tracePt t="153256" x="7772400" y="3251200"/>
          <p14:tracePt t="153272" x="7740650" y="3276600"/>
          <p14:tracePt t="153289" x="7734300" y="3282950"/>
          <p14:tracePt t="153305" x="7727950" y="3289300"/>
          <p14:tracePt t="153322" x="7715250" y="3295650"/>
          <p14:tracePt t="153339" x="7683500" y="3308350"/>
          <p14:tracePt t="153355" x="7651750" y="3308350"/>
          <p14:tracePt t="153372" x="7620000" y="3314700"/>
          <p14:tracePt t="153576" x="7613650" y="3314700"/>
          <p14:tracePt t="153601" x="7607300" y="3321050"/>
          <p14:tracePt t="153641" x="7594600" y="3333750"/>
          <p14:tracePt t="153697" x="7607300" y="3333750"/>
          <p14:tracePt t="153705" x="7626350" y="3321050"/>
          <p14:tracePt t="153717" x="7658100" y="3308350"/>
          <p14:tracePt t="153734" x="7753350" y="3270250"/>
          <p14:tracePt t="153739" x="7797800" y="3251200"/>
          <p14:tracePt t="153750" x="7842250" y="3244850"/>
          <p14:tracePt t="153769" x="7950200" y="3194050"/>
          <p14:tracePt t="153783" x="7981950" y="3187700"/>
          <p14:tracePt t="153800" x="8001000" y="3187700"/>
          <p14:tracePt t="153817" x="8013700" y="3187700"/>
          <p14:tracePt t="153833" x="8020050" y="3187700"/>
          <p14:tracePt t="153851" x="8026400" y="3194050"/>
          <p14:tracePt t="153890" x="8032750" y="3194050"/>
          <p14:tracePt t="153907" x="8039100" y="3200400"/>
          <p14:tracePt t="153913" x="8051800" y="3206750"/>
          <p14:tracePt t="153923" x="8058150" y="3213100"/>
          <p14:tracePt t="153934" x="8064500" y="3219450"/>
          <p14:tracePt t="153951" x="8070850" y="3219450"/>
          <p14:tracePt t="154186" x="8058150" y="3225800"/>
          <p14:tracePt t="154194" x="8026400" y="3244850"/>
          <p14:tracePt t="154202" x="7969250" y="3257550"/>
          <p14:tracePt t="154210" x="7861300" y="3270250"/>
          <p14:tracePt t="154227" x="7537450" y="3314700"/>
          <p14:tracePt t="154244" x="6896100" y="3384550"/>
          <p14:tracePt t="154260" x="6108700" y="3460750"/>
          <p14:tracePt t="154278" x="5194300" y="3505200"/>
          <p14:tracePt t="154294" x="4248150" y="3524250"/>
          <p14:tracePt t="154311" x="3409950" y="3536950"/>
          <p14:tracePt t="154315" x="3079750" y="3568700"/>
          <p14:tracePt t="154330" x="2686050" y="3575050"/>
          <p14:tracePt t="154346" x="2546350" y="3587750"/>
          <p14:tracePt t="154361" x="2476500" y="3594100"/>
          <p14:tracePt t="154377" x="2406650" y="3613150"/>
          <p14:tracePt t="154394" x="2298700" y="3619500"/>
          <p14:tracePt t="154411" x="2159000" y="3644900"/>
          <p14:tracePt t="154428" x="2006600" y="3663950"/>
          <p14:tracePt t="154444" x="1911350" y="3689350"/>
          <p14:tracePt t="154461" x="1860550" y="3689350"/>
          <p14:tracePt t="154477" x="1841500" y="3695700"/>
          <p14:tracePt t="154584" x="1841500" y="3702050"/>
          <p14:tracePt t="154592" x="1847850" y="3702050"/>
          <p14:tracePt t="154600" x="1866900" y="3714750"/>
          <p14:tracePt t="154611" x="1892300" y="3721100"/>
          <p14:tracePt t="154627" x="1911350" y="3721100"/>
          <p14:tracePt t="154644" x="1949450" y="3733800"/>
          <p14:tracePt t="154661" x="2006600" y="3790950"/>
          <p14:tracePt t="154678" x="2095500" y="3886200"/>
          <p14:tracePt t="154683" x="2146300" y="3956050"/>
          <p14:tracePt t="154695" x="2197100" y="4013200"/>
          <p14:tracePt t="154712" x="2305050" y="4095750"/>
          <p14:tracePt t="154716" x="2355850" y="4140200"/>
          <p14:tracePt t="154730" x="2432050" y="4197350"/>
          <p14:tracePt t="154744" x="2451100" y="4203700"/>
          <p14:tracePt t="154785" x="2425700" y="4203700"/>
          <p14:tracePt t="154792" x="2362200" y="4184650"/>
          <p14:tracePt t="154800" x="2324100" y="4178300"/>
          <p14:tracePt t="154811" x="2292350" y="4171950"/>
          <p14:tracePt t="154827" x="2286000" y="4171950"/>
          <p14:tracePt t="154897" x="2273300" y="4171950"/>
          <p14:tracePt t="154905" x="2260600" y="4171950"/>
          <p14:tracePt t="154921" x="2241550" y="4171950"/>
          <p14:tracePt t="154931" x="2222500" y="4171950"/>
          <p14:tracePt t="154944" x="2178050" y="4171950"/>
          <p14:tracePt t="154961" x="2146300" y="4171950"/>
          <p14:tracePt t="154977" x="2025650" y="4095750"/>
          <p14:tracePt t="154994" x="1949450" y="4032250"/>
          <p14:tracePt t="155011" x="1917700" y="3968750"/>
          <p14:tracePt t="155028" x="1911350" y="3905250"/>
          <p14:tracePt t="155044" x="1911350" y="3829050"/>
          <p14:tracePt t="155061" x="1949450" y="3714750"/>
          <p14:tracePt t="155078" x="2057400" y="3587750"/>
          <p14:tracePt t="155095" x="2184400" y="3448050"/>
          <p14:tracePt t="155099" x="2254250" y="3397250"/>
          <p14:tracePt t="155111" x="2330450" y="3346450"/>
          <p14:tracePt t="155128" x="2476500" y="3276600"/>
          <p14:tracePt t="155132" x="2533650" y="3257550"/>
          <p14:tracePt t="155144" x="2647950" y="3257550"/>
          <p14:tracePt t="155161" x="2730500" y="3282950"/>
          <p14:tracePt t="155178" x="2819400" y="3371850"/>
          <p14:tracePt t="155195" x="2921000" y="3511550"/>
          <p14:tracePt t="155211" x="2990850" y="3644900"/>
          <p14:tracePt t="155228" x="3060700" y="3790950"/>
          <p14:tracePt t="155245" x="3067050" y="3930650"/>
          <p14:tracePt t="155262" x="3067050" y="4057650"/>
          <p14:tracePt t="155268" x="3028950" y="4114800"/>
          <p14:tracePt t="155278" x="2990850" y="4165600"/>
          <p14:tracePt t="155295" x="2876550" y="4248150"/>
          <p14:tracePt t="155299" x="2800350" y="4273550"/>
          <p14:tracePt t="155313" x="2755900" y="4279900"/>
          <p14:tracePt t="155328" x="2609850" y="4286250"/>
          <p14:tracePt t="155345" x="2578100" y="4286250"/>
          <p14:tracePt t="155361" x="2552700" y="4260850"/>
          <p14:tracePt t="155378" x="2552700" y="4248150"/>
          <p14:tracePt t="155395" x="2552700" y="4229100"/>
          <p14:tracePt t="155417" x="2552700" y="4222750"/>
          <p14:tracePt t="155428" x="2559050" y="4216400"/>
          <p14:tracePt t="155451" x="2571750" y="4216400"/>
          <p14:tracePt t="155461" x="2578100" y="4216400"/>
          <p14:tracePt t="155882" x="2584450" y="4216400"/>
          <p14:tracePt t="155889" x="2597150" y="4216400"/>
          <p14:tracePt t="155897" x="2603500" y="4216400"/>
          <p14:tracePt t="155906" x="2622550" y="4216400"/>
          <p14:tracePt t="155923" x="2686050" y="4203700"/>
          <p14:tracePt t="155940" x="2781300" y="4178300"/>
          <p14:tracePt t="155957" x="2927350" y="4140200"/>
          <p14:tracePt t="155973" x="3086100" y="4114800"/>
          <p14:tracePt t="155981" x="3162300" y="4095750"/>
          <p14:tracePt t="155990" x="3251200" y="4076700"/>
          <p14:tracePt t="156006" x="3403600" y="4057650"/>
          <p14:tracePt t="156023" x="3511550" y="4038600"/>
          <p14:tracePt t="156027" x="3524250" y="4032250"/>
          <p14:tracePt t="156040" x="3536950" y="4032250"/>
          <p14:tracePt t="156057" x="3543300" y="4032250"/>
          <p14:tracePt t="156226" x="3549650" y="4032250"/>
          <p14:tracePt t="156235" x="3562350" y="4032250"/>
          <p14:tracePt t="156244" x="3568700" y="4032250"/>
          <p14:tracePt t="156262" x="3632200" y="4032250"/>
          <p14:tracePt t="156269" x="3676650" y="4032250"/>
          <p14:tracePt t="156275" x="3740150" y="4032250"/>
          <p14:tracePt t="156284" x="3797300" y="4032250"/>
          <p14:tracePt t="156295" x="3879850" y="4032250"/>
          <p14:tracePt t="156312" x="4070350" y="4032250"/>
          <p14:tracePt t="156315" x="4152900" y="4032250"/>
          <p14:tracePt t="156329" x="4279900" y="4032250"/>
          <p14:tracePt t="156345" x="4311650" y="4032250"/>
          <p14:tracePt t="156362" x="4318000" y="4032250"/>
          <p14:tracePt t="156395" x="4324350" y="4025900"/>
          <p14:tracePt t="156507" x="4318000" y="4025900"/>
          <p14:tracePt t="156523" x="4305300" y="4025900"/>
          <p14:tracePt t="156532" x="4298950" y="4032250"/>
          <p14:tracePt t="156545" x="4292600" y="4038600"/>
          <p14:tracePt t="156553" x="4286250" y="4038600"/>
          <p14:tracePt t="156562" x="4279900" y="4038600"/>
          <p14:tracePt t="156634" x="4273550" y="4038600"/>
          <p14:tracePt t="156657" x="4267200" y="4038600"/>
          <p14:tracePt t="156667" x="4260850" y="4038600"/>
          <p14:tracePt t="156673" x="4248150" y="4038600"/>
          <p14:tracePt t="156683" x="4235450" y="4038600"/>
          <p14:tracePt t="156696" x="4203700" y="4038600"/>
          <p14:tracePt t="156714" x="4108450" y="4038600"/>
          <p14:tracePt t="156729" x="4044950" y="4038600"/>
          <p14:tracePt t="156746" x="4006850" y="4038600"/>
          <p14:tracePt t="156762" x="3994150" y="4038600"/>
          <p14:tracePt t="156874" x="4006850" y="4038600"/>
          <p14:tracePt t="156883" x="4044950" y="4019550"/>
          <p14:tracePt t="156889" x="4083050" y="4013200"/>
          <p14:tracePt t="156900" x="4114800" y="4000500"/>
          <p14:tracePt t="156913" x="4216400" y="3975100"/>
          <p14:tracePt t="156929" x="4349750" y="3943350"/>
          <p14:tracePt t="156946" x="4483100" y="3905250"/>
          <p14:tracePt t="156963" x="4622800" y="3879850"/>
          <p14:tracePt t="156980" x="4794250" y="3854450"/>
          <p14:tracePt t="156996" x="5016500" y="3778250"/>
          <p14:tracePt t="157013" x="5289550" y="3657600"/>
          <p14:tracePt t="157029" x="5626100" y="3530600"/>
          <p14:tracePt t="157046" x="5994400" y="3359150"/>
          <p14:tracePt t="157063" x="6292850" y="3251200"/>
          <p14:tracePt t="157079" x="6508750" y="3194050"/>
          <p14:tracePt t="157096" x="6661150" y="3155950"/>
          <p14:tracePt t="157098" x="6724650" y="3136900"/>
          <p14:tracePt t="157114" x="6800850" y="3130550"/>
          <p14:tracePt t="157129" x="6997700" y="3111500"/>
          <p14:tracePt t="157146" x="7124700" y="3086100"/>
          <p14:tracePt t="157163" x="7251700" y="3079750"/>
          <p14:tracePt t="157179" x="7372350" y="3054350"/>
          <p14:tracePt t="157196" x="7461250" y="3048000"/>
          <p14:tracePt t="157213" x="7518400" y="3048000"/>
          <p14:tracePt t="157230" x="7543800" y="3041650"/>
          <p14:tracePt t="157246" x="7556500" y="3041650"/>
          <p14:tracePt t="157267" x="7562850" y="3041650"/>
          <p14:tracePt t="157307" x="7569200" y="3041650"/>
          <p14:tracePt t="157332" x="7575550" y="3041650"/>
          <p14:tracePt t="157339" x="7581900" y="3041650"/>
          <p14:tracePt t="157348" x="7588250" y="3041650"/>
          <p14:tracePt t="157364" x="7600950" y="3041650"/>
          <p14:tracePt t="157379" x="7613650" y="3041650"/>
          <p14:tracePt t="157396" x="7639050" y="3054350"/>
          <p14:tracePt t="157413" x="7658100" y="3054350"/>
          <p14:tracePt t="157430" x="7658100" y="3060700"/>
          <p14:tracePt t="157446" x="7664450" y="3073400"/>
          <p14:tracePt t="157463" x="7664450" y="3098800"/>
          <p14:tracePt t="157480" x="7664450" y="3130550"/>
          <p14:tracePt t="157483" x="7664450" y="3143250"/>
          <p14:tracePt t="157498" x="7664450" y="3149600"/>
          <p14:tracePt t="157500" x="7664450" y="3155950"/>
          <p14:tracePt t="157513" x="7664450" y="3162300"/>
          <p14:tracePt t="157530" x="7664450" y="3181350"/>
          <p14:tracePt t="157546" x="7632700" y="3187700"/>
          <p14:tracePt t="157563" x="7581900" y="3206750"/>
          <p14:tracePt t="157580" x="7562850" y="3213100"/>
          <p14:tracePt t="157596" x="7543800" y="3213100"/>
          <p14:tracePt t="157706" x="7537450" y="3219450"/>
          <p14:tracePt t="157730" x="7518400" y="3225800"/>
          <p14:tracePt t="157772" x="7512050" y="3232150"/>
          <p14:tracePt t="157803" x="7499350" y="3232150"/>
          <p14:tracePt t="157810" x="7486650" y="3232150"/>
          <p14:tracePt t="157818" x="7473950" y="3232150"/>
          <p14:tracePt t="157830" x="7461250" y="3232150"/>
          <p14:tracePt t="157847" x="7448550" y="3219450"/>
          <p14:tracePt t="157863" x="7423150" y="3206750"/>
          <p14:tracePt t="157880" x="7404100" y="3181350"/>
          <p14:tracePt t="157883" x="7404100" y="3175000"/>
          <p14:tracePt t="157914" x="7404100" y="3162300"/>
          <p14:tracePt t="158051" x="7397750" y="3155950"/>
          <p14:tracePt t="158156" x="7397750" y="3149600"/>
          <p14:tracePt t="158171" x="7397750" y="3143250"/>
          <p14:tracePt t="158178" x="7397750" y="3136900"/>
          <p14:tracePt t="158194" x="7397750" y="3124200"/>
          <p14:tracePt t="158202" x="7397750" y="3117850"/>
          <p14:tracePt t="158214" x="7397750" y="3111500"/>
          <p14:tracePt t="158231" x="7397750" y="3105150"/>
          <p14:tracePt t="158247" x="7397750" y="3092450"/>
          <p14:tracePt t="158264" x="7397750" y="3086100"/>
          <p14:tracePt t="158281" x="7397750" y="3073400"/>
          <p14:tracePt t="158286" x="7410450" y="3060700"/>
          <p14:tracePt t="158297" x="7410450" y="3054350"/>
          <p14:tracePt t="158314" x="7416800" y="3035300"/>
          <p14:tracePt t="158331" x="7423150" y="3028950"/>
          <p14:tracePt t="158355" x="7429500" y="3022600"/>
          <p14:tracePt t="158364" x="7435850" y="3016250"/>
          <p14:tracePt t="158387" x="7442200" y="3009900"/>
          <p14:tracePt t="158411" x="7448550" y="3003550"/>
          <p14:tracePt t="158420" x="7461250" y="2990850"/>
          <p14:tracePt t="158444" x="7467600" y="2984500"/>
          <p14:tracePt t="158453" x="7473950" y="2984500"/>
          <p14:tracePt t="158464" x="7473950" y="2978150"/>
          <p14:tracePt t="158481" x="7480300" y="2978150"/>
          <p14:tracePt t="158523" x="7493000" y="2971800"/>
          <p14:tracePt t="158563" x="7499350" y="2971800"/>
          <p14:tracePt t="158587" x="7512050" y="2965450"/>
          <p14:tracePt t="158610" x="7524750" y="2959100"/>
          <p14:tracePt t="158642" x="7531100" y="2959100"/>
          <p14:tracePt t="158652" x="7537450" y="2952750"/>
          <p14:tracePt t="158668" x="7543800" y="2952750"/>
          <p14:tracePt t="158674" x="7550150" y="2952750"/>
          <p14:tracePt t="158684" x="7562850" y="2952750"/>
          <p14:tracePt t="158700" x="7581900" y="2952750"/>
          <p14:tracePt t="158714" x="7607300" y="2946400"/>
          <p14:tracePt t="158731" x="7626350" y="2946400"/>
          <p14:tracePt t="158748" x="7658100" y="2946400"/>
          <p14:tracePt t="158764" x="7683500" y="2946400"/>
          <p14:tracePt t="158781" x="7702550" y="2946400"/>
          <p14:tracePt t="158797" x="7721600" y="2952750"/>
          <p14:tracePt t="158814" x="7740650" y="2965450"/>
          <p14:tracePt t="158831" x="7747000" y="2971800"/>
          <p14:tracePt t="158853" x="7747000" y="2984500"/>
          <p14:tracePt t="158864" x="7759700" y="2990850"/>
          <p14:tracePt t="158882" x="7759700" y="3009900"/>
          <p14:tracePt t="158899" x="7759700" y="3035300"/>
          <p14:tracePt t="158914" x="7759700" y="3048000"/>
          <p14:tracePt t="158931" x="7759700" y="3060700"/>
          <p14:tracePt t="158947" x="7759700" y="3073400"/>
          <p14:tracePt t="158964" x="7759700" y="3079750"/>
          <p14:tracePt t="158981" x="7759700" y="3086100"/>
          <p14:tracePt t="158998" x="7759700" y="3098800"/>
          <p14:tracePt t="159014" x="7759700" y="3111500"/>
          <p14:tracePt t="159031" x="7759700" y="3130550"/>
          <p14:tracePt t="159047" x="7759700" y="3143250"/>
          <p14:tracePt t="159064" x="7759700" y="3162300"/>
          <p14:tracePt t="159081" x="7759700" y="3187700"/>
          <p14:tracePt t="159098" x="7759700" y="3206750"/>
          <p14:tracePt t="159114" x="7766050" y="3213100"/>
          <p14:tracePt t="159131" x="7772400" y="3225800"/>
          <p14:tracePt t="159148" x="7791450" y="3232150"/>
          <p14:tracePt t="159164" x="7816850" y="3238500"/>
          <p14:tracePt t="159181" x="7854950" y="3244850"/>
          <p14:tracePt t="159198" x="7893050" y="3251200"/>
          <p14:tracePt t="159215" x="7899400" y="3251200"/>
          <p14:tracePt t="159316" x="7905750" y="3251200"/>
          <p14:tracePt t="159340" x="7918450" y="3251200"/>
          <p14:tracePt t="159421" x="7924800" y="3251200"/>
          <p14:tracePt t="159452" x="7931150" y="3257550"/>
          <p14:tracePt t="159471" x="7943850" y="3270250"/>
          <p14:tracePt t="159477" x="7956550" y="3276600"/>
          <p14:tracePt t="159485" x="7969250" y="3289300"/>
          <p14:tracePt t="159499" x="8001000" y="3302000"/>
          <p14:tracePt t="159515" x="8039100" y="3302000"/>
          <p14:tracePt t="159531" x="8083550" y="3314700"/>
          <p14:tracePt t="159548" x="8134350" y="3327400"/>
          <p14:tracePt t="159565" x="8159750" y="3327400"/>
          <p14:tracePt t="159651" x="8153400" y="3327400"/>
          <p14:tracePt t="160278" x="8140700" y="3327400"/>
          <p14:tracePt t="160285" x="8134350" y="3327400"/>
          <p14:tracePt t="160301" x="8128000" y="3327400"/>
          <p14:tracePt t="163375" x="8108950" y="3327400"/>
          <p14:tracePt t="163391" x="8102600" y="3327400"/>
          <p14:tracePt t="163422" x="8089900" y="3327400"/>
          <p14:tracePt t="163526" x="8077200" y="3333750"/>
          <p14:tracePt t="163550" x="8064500" y="3333750"/>
          <p14:tracePt t="163558" x="8051800" y="3333750"/>
          <p14:tracePt t="163568" x="8026400" y="3333750"/>
          <p14:tracePt t="163585" x="7962900" y="3333750"/>
          <p14:tracePt t="163593" x="7912100" y="3333750"/>
          <p14:tracePt t="163601" x="7867650" y="3333750"/>
          <p14:tracePt t="163617" x="7823200" y="3333750"/>
          <p14:tracePt t="163634" x="7804150" y="3333750"/>
          <p14:tracePt t="163651" x="7753350" y="3340100"/>
          <p14:tracePt t="163654" x="7715250" y="3390900"/>
          <p14:tracePt t="163671" x="7639050" y="3511550"/>
          <p14:tracePt t="163684" x="7569200" y="3676650"/>
          <p14:tracePt t="163701" x="7499350" y="3822700"/>
          <p14:tracePt t="163718" x="7423150" y="3962400"/>
          <p14:tracePt t="163734" x="7334250" y="4076700"/>
          <p14:tracePt t="163751" x="7251700" y="4165600"/>
          <p14:tracePt t="163768" x="7200900" y="4241800"/>
          <p14:tracePt t="163784" x="7156450" y="4305300"/>
          <p14:tracePt t="163801" x="7124700" y="4356100"/>
          <p14:tracePt t="163818" x="7099300" y="4375150"/>
          <p14:tracePt t="163823" x="7092950" y="4394200"/>
          <p14:tracePt t="163845" x="7092950" y="4400550"/>
          <p14:tracePt t="163854" x="7086600" y="4406900"/>
          <p14:tracePt t="163878" x="7080250" y="4419600"/>
          <p14:tracePt t="163894" x="7067550" y="4425950"/>
          <p14:tracePt t="163910" x="7067550" y="4432300"/>
          <p14:tracePt t="163926" x="7054850" y="4438650"/>
          <p14:tracePt t="163942" x="7048500" y="4438650"/>
          <p14:tracePt t="163966" x="7042150" y="4438650"/>
          <p14:tracePt t="163974" x="7029450" y="4438650"/>
          <p14:tracePt t="164006" x="7016750" y="4438650"/>
          <p14:tracePt t="164013" x="7010400" y="4438650"/>
          <p14:tracePt t="164022" x="6991350" y="4438650"/>
          <p14:tracePt t="164035" x="6978650" y="4438650"/>
          <p14:tracePt t="164051" x="6953250" y="4438650"/>
          <p14:tracePt t="164054" x="6940550" y="4438650"/>
          <p14:tracePt t="164070" x="6921500" y="4438650"/>
          <p14:tracePt t="164086" x="6902450" y="4432300"/>
          <p14:tracePt t="164101" x="6883400" y="4413250"/>
          <p14:tracePt t="164118" x="6845300" y="4387850"/>
          <p14:tracePt t="164135" x="6813550" y="4362450"/>
          <p14:tracePt t="164151" x="6794500" y="4343400"/>
          <p14:tracePt t="164703" x="6769100" y="4343400"/>
          <p14:tracePt t="164710" x="6718300" y="4343400"/>
          <p14:tracePt t="164717" x="6667500" y="4343400"/>
          <p14:tracePt t="164727" x="6635750" y="4343400"/>
          <p14:tracePt t="164744" x="6591300" y="4330700"/>
          <p14:tracePt t="164760" x="6565900" y="4318000"/>
          <p14:tracePt t="164777" x="6527800" y="4292600"/>
          <p14:tracePt t="164794" x="6470650" y="4229100"/>
          <p14:tracePt t="164810" x="6407150" y="4121150"/>
          <p14:tracePt t="164827" x="6324600" y="3994150"/>
          <p14:tracePt t="164831" x="6261100" y="3937000"/>
          <p14:tracePt t="164845" x="6197600" y="3854450"/>
          <p14:tracePt t="164861" x="6070600" y="3746500"/>
          <p14:tracePt t="164863" x="6000750" y="3683000"/>
          <p14:tracePt t="164878" x="5905500" y="3625850"/>
          <p14:tracePt t="164894" x="5867400" y="3606800"/>
          <p14:tracePt t="164911" x="5835650" y="3606800"/>
          <p14:tracePt t="164927" x="5829300" y="3606800"/>
          <p14:tracePt t="164944" x="5816600" y="3613150"/>
          <p14:tracePt t="164961" x="5810250" y="3619500"/>
          <p14:tracePt t="165038" x="5797550" y="3619500"/>
          <p14:tracePt t="165047" x="5784850" y="3619500"/>
          <p14:tracePt t="165054" x="5753100" y="3606800"/>
          <p14:tracePt t="165063" x="5727700" y="3606800"/>
          <p14:tracePt t="165077" x="5638800" y="3581400"/>
          <p14:tracePt t="165094" x="5530850" y="3549650"/>
          <p14:tracePt t="165111" x="5429250" y="3517900"/>
          <p14:tracePt t="165127" x="5384800" y="3517900"/>
          <p14:tracePt t="165144" x="5372100" y="3517900"/>
          <p14:tracePt t="165198" x="5378450" y="3517900"/>
          <p14:tracePt t="165205" x="5391150" y="3511550"/>
          <p14:tracePt t="165215" x="5422900" y="3498850"/>
          <p14:tracePt t="165227" x="5461000" y="3479800"/>
          <p14:tracePt t="165244" x="5524500" y="3441700"/>
          <p14:tracePt t="165247" x="5562600" y="3409950"/>
          <p14:tracePt t="165261" x="5581650" y="3384550"/>
          <p14:tracePt t="165277" x="5734050" y="3225800"/>
          <p14:tracePt t="165294" x="5880100" y="3130550"/>
          <p14:tracePt t="165311" x="6000750" y="3073400"/>
          <p14:tracePt t="165328" x="6134100" y="3035300"/>
          <p14:tracePt t="165344" x="6223000" y="3016250"/>
          <p14:tracePt t="165361" x="6242050" y="3003550"/>
          <p14:tracePt t="165378" x="6248400" y="2997200"/>
          <p14:tracePt t="165394" x="6242050" y="2978150"/>
          <p14:tracePt t="165411" x="6197600" y="2946400"/>
          <p14:tracePt t="165428" x="6115050" y="2914650"/>
          <p14:tracePt t="165432" x="6070600" y="2908300"/>
          <p14:tracePt t="165445" x="6038850" y="2901950"/>
          <p14:tracePt t="165461" x="5969000" y="2895600"/>
          <p14:tracePt t="165462" x="5949950" y="2889250"/>
          <p14:tracePt t="165478" x="5911850" y="2882900"/>
          <p14:tracePt t="165494" x="5905500" y="2882900"/>
          <p14:tracePt t="165535" x="5911850" y="2882900"/>
          <p14:tracePt t="165542" x="5981700" y="2882900"/>
          <p14:tracePt t="165551" x="6096000" y="2882900"/>
          <p14:tracePt t="165561" x="6223000" y="2882900"/>
          <p14:tracePt t="165578" x="6667500" y="2914650"/>
          <p14:tracePt t="165595" x="6902450" y="2914650"/>
          <p14:tracePt t="165611" x="6972300" y="2921000"/>
          <p14:tracePt t="165632" x="6965950" y="2921000"/>
          <p14:tracePt t="165646" x="6762750" y="2927350"/>
          <p14:tracePt t="165661" x="6223000" y="2927350"/>
          <p14:tracePt t="165678" x="5619750" y="2927350"/>
          <p14:tracePt t="165694" x="5391150" y="2946400"/>
          <p14:tracePt t="165711" x="5365750" y="2952750"/>
          <p14:tracePt t="166335" x="5372100" y="2965450"/>
          <p14:tracePt t="166342" x="5384800" y="2984500"/>
          <p14:tracePt t="166350" x="5422900" y="3035300"/>
          <p14:tracePt t="166359" x="5461000" y="3092450"/>
          <p14:tracePt t="166375" x="5607050" y="3238500"/>
          <p14:tracePt t="166392" x="5753100" y="3378200"/>
          <p14:tracePt t="166409" x="5905500" y="3530600"/>
          <p14:tracePt t="166425" x="5988050" y="3625850"/>
          <p14:tracePt t="166442" x="6013450" y="3683000"/>
          <p14:tracePt t="166459" x="6013450" y="3721100"/>
          <p14:tracePt t="166476" x="5994400" y="3765550"/>
          <p14:tracePt t="166481" x="5969000" y="3790950"/>
          <p14:tracePt t="166492" x="5918200" y="3822700"/>
          <p14:tracePt t="166511" x="5772150" y="3937000"/>
          <p14:tracePt t="166525" x="5734050" y="3975100"/>
          <p14:tracePt t="166542" x="5689600" y="4038600"/>
          <p14:tracePt t="166559" x="5676900" y="4051300"/>
          <p14:tracePt t="166624" x="5670550" y="4057650"/>
          <p14:tracePt t="166736" x="5664200" y="4057650"/>
          <p14:tracePt t="166759" x="5651500" y="4057650"/>
          <p14:tracePt t="166782" x="5638800" y="4057650"/>
          <p14:tracePt t="166798" x="5619750" y="4057650"/>
          <p14:tracePt t="166806" x="5607050" y="4038600"/>
          <p14:tracePt t="166814" x="5594350" y="4038600"/>
          <p14:tracePt t="166826" x="5562600" y="4032250"/>
          <p14:tracePt t="166843" x="5518150" y="4025900"/>
          <p14:tracePt t="166859" x="5461000" y="4019550"/>
          <p14:tracePt t="166876" x="5410200" y="4019550"/>
          <p14:tracePt t="166881" x="5384800" y="4019550"/>
          <p14:tracePt t="166892" x="5353050" y="4019550"/>
          <p14:tracePt t="166910" x="5302250" y="4032250"/>
          <p14:tracePt t="166913" x="5276850" y="4044950"/>
          <p14:tracePt t="166926" x="5213350" y="4083050"/>
          <p14:tracePt t="166942" x="5194300" y="4127500"/>
          <p14:tracePt t="166959" x="5181600" y="4171950"/>
          <p14:tracePt t="166976" x="5181600" y="4216400"/>
          <p14:tracePt t="166993" x="5181600" y="4260850"/>
          <p14:tracePt t="167009" x="5187950" y="4286250"/>
          <p14:tracePt t="167026" x="5226050" y="4292600"/>
          <p14:tracePt t="167042" x="5257800" y="4292600"/>
          <p14:tracePt t="167059" x="5302250" y="4292600"/>
          <p14:tracePt t="167076" x="5340350" y="4260850"/>
          <p14:tracePt t="167081" x="5353050" y="4248150"/>
          <p14:tracePt t="167093" x="5365750" y="4229100"/>
          <p14:tracePt t="167110" x="5391150" y="4191000"/>
          <p14:tracePt t="167113" x="5397500" y="4184650"/>
          <p14:tracePt t="167126" x="5416550" y="4165600"/>
          <p14:tracePt t="167143" x="5435600" y="4152900"/>
          <p14:tracePt t="167159" x="5461000" y="4152900"/>
          <p14:tracePt t="167176" x="5492750" y="4152900"/>
          <p14:tracePt t="167193" x="5524500" y="4152900"/>
          <p14:tracePt t="167209" x="5556250" y="4152900"/>
          <p14:tracePt t="167226" x="5581650" y="4146550"/>
          <p14:tracePt t="167243" x="5600700" y="4146550"/>
          <p14:tracePt t="168785" x="5607050" y="4146550"/>
          <p14:tracePt t="168799" x="5626100" y="4152900"/>
          <p14:tracePt t="168807" x="5626100" y="4165600"/>
          <p14:tracePt t="168823" x="5632450" y="4165600"/>
          <p14:tracePt t="169600" x="5619750" y="4165600"/>
          <p14:tracePt t="169608" x="5607050" y="4171950"/>
          <p14:tracePt t="169624" x="5600700" y="4178300"/>
          <p14:tracePt t="169631" x="5594350" y="4184650"/>
          <p14:tracePt t="169647" x="5588000" y="4184650"/>
          <p14:tracePt t="169657" x="5581650" y="4184650"/>
          <p14:tracePt t="169673" x="5568950" y="4191000"/>
          <p14:tracePt t="169690" x="5556250" y="4191000"/>
          <p14:tracePt t="169707" x="5543550" y="4197350"/>
          <p14:tracePt t="170063" x="5537200" y="4203700"/>
          <p14:tracePt t="170073" x="5530850" y="4210050"/>
          <p14:tracePt t="170096" x="5524500" y="4216400"/>
          <p14:tracePt t="171426" x="5511800" y="4216400"/>
          <p14:tracePt t="171442" x="5505450" y="4216400"/>
          <p14:tracePt t="171458" x="5499100" y="4216400"/>
          <p14:tracePt t="171480" x="5492750" y="4216400"/>
          <p14:tracePt t="171520" x="5486400" y="4216400"/>
          <p14:tracePt t="171617" x="5480050" y="4216400"/>
          <p14:tracePt t="173195" x="5486400" y="4216400"/>
          <p14:tracePt t="173202" x="5505450" y="4216400"/>
          <p14:tracePt t="173209" x="5518150" y="4216400"/>
          <p14:tracePt t="173219" x="5537200" y="4216400"/>
          <p14:tracePt t="173236" x="5588000" y="4216400"/>
          <p14:tracePt t="173253" x="5632450" y="4222750"/>
          <p14:tracePt t="173269" x="5734050" y="4235450"/>
          <p14:tracePt t="173286" x="5822950" y="4241800"/>
          <p14:tracePt t="173302" x="5886450" y="4248150"/>
          <p14:tracePt t="173319" x="5949950" y="4254500"/>
          <p14:tracePt t="173324" x="5962650" y="4254500"/>
          <p14:tracePt t="173336" x="5981700" y="4254500"/>
          <p14:tracePt t="173353" x="6019800" y="4254500"/>
          <p14:tracePt t="173369" x="6026150" y="4254500"/>
          <p14:tracePt t="173387" x="6032500" y="4254500"/>
          <p14:tracePt t="173418" x="6038850" y="4254500"/>
          <p14:tracePt t="173467" x="6045200" y="4254500"/>
          <p14:tracePt t="173515" x="6051550" y="4254500"/>
          <p14:tracePt t="173530" x="6057900" y="4254500"/>
          <p14:tracePt t="173546" x="6064250" y="4254500"/>
          <p14:tracePt t="173553" x="6070600" y="4254500"/>
          <p14:tracePt t="173561" x="6076950" y="4248150"/>
          <p14:tracePt t="173569" x="6089650" y="4248150"/>
          <p14:tracePt t="173586" x="6108700" y="4235450"/>
          <p14:tracePt t="173603" x="6146800" y="4235450"/>
          <p14:tracePt t="173619" x="6159500" y="4235450"/>
          <p14:tracePt t="173636" x="6197600" y="4235450"/>
          <p14:tracePt t="173653" x="6242050" y="4235450"/>
          <p14:tracePt t="173670" x="6286500" y="4235450"/>
          <p14:tracePt t="173686" x="6305550" y="4235450"/>
          <p14:tracePt t="173703" x="6318250" y="4235450"/>
          <p14:tracePt t="173706" x="6324600" y="4235450"/>
          <p14:tracePt t="173724" x="6343650" y="4235450"/>
          <p14:tracePt t="173779" x="6350000" y="4235450"/>
          <p14:tracePt t="174114" x="6330950" y="4235450"/>
          <p14:tracePt t="174123" x="6280150" y="4235450"/>
          <p14:tracePt t="174132" x="6210300" y="4235450"/>
          <p14:tracePt t="174142" x="6121400" y="4210050"/>
          <p14:tracePt t="174158" x="5949950" y="4197350"/>
          <p14:tracePt t="174175" x="5778500" y="4159250"/>
          <p14:tracePt t="174181" x="5715000" y="4146550"/>
          <p14:tracePt t="174192" x="5645150" y="4127500"/>
          <p14:tracePt t="174209" x="5549900" y="4114800"/>
          <p14:tracePt t="174212" x="5511800" y="4108450"/>
          <p14:tracePt t="174225" x="5492750" y="4108450"/>
          <p14:tracePt t="174241" x="5467350" y="4095750"/>
          <p14:tracePt t="174265" x="5454650" y="4095750"/>
          <p14:tracePt t="174289" x="5448300" y="4095750"/>
          <p14:tracePt t="174298" x="5441950" y="4095750"/>
          <p14:tracePt t="174308" x="5435600" y="4095750"/>
          <p14:tracePt t="174325" x="5416550" y="4095750"/>
          <p14:tracePt t="174342" x="5403850" y="4095750"/>
          <p14:tracePt t="174358" x="5397500" y="4095750"/>
          <p14:tracePt t="174387" x="5384800" y="4095750"/>
          <p14:tracePt t="174402" x="5378450" y="4095750"/>
          <p14:tracePt t="174417" x="5359400" y="4095750"/>
          <p14:tracePt t="174427" x="5353050" y="4095750"/>
          <p14:tracePt t="174442" x="5327650" y="4095750"/>
          <p14:tracePt t="174458" x="5308600" y="4114800"/>
          <p14:tracePt t="174475" x="5302250" y="4114800"/>
          <p14:tracePt t="174492" x="5302250" y="4121150"/>
          <p14:tracePt t="174715" x="5314950" y="4121150"/>
          <p14:tracePt t="174722" x="5327650" y="4121150"/>
          <p14:tracePt t="174730" x="5346700" y="4121150"/>
          <p14:tracePt t="174739" x="5353050" y="4121150"/>
          <p14:tracePt t="174756" x="5378450" y="4121150"/>
          <p14:tracePt t="174772" x="5410200" y="4121150"/>
          <p14:tracePt t="174789" x="5429250" y="4121150"/>
          <p14:tracePt t="174805" x="5448300" y="4121150"/>
          <p14:tracePt t="174822" x="5461000" y="4121150"/>
          <p14:tracePt t="174839" x="5473700" y="4121150"/>
          <p14:tracePt t="174856" x="5486400" y="4121150"/>
          <p14:tracePt t="174873" x="5499100" y="4121150"/>
          <p14:tracePt t="174891" x="5511800" y="4121150"/>
          <p14:tracePt t="174906" x="5518150" y="4121150"/>
          <p14:tracePt t="174922" x="5537200" y="4121150"/>
          <p14:tracePt t="174939" x="5556250" y="4127500"/>
          <p14:tracePt t="174956" x="5581650" y="4127500"/>
          <p14:tracePt t="174972" x="5588000" y="4127500"/>
          <p14:tracePt t="174989" x="5619750" y="4140200"/>
          <p14:tracePt t="175006" x="5638800" y="4140200"/>
          <p14:tracePt t="175023" x="5664200" y="4146550"/>
          <p14:tracePt t="175039" x="5676900" y="4146550"/>
          <p14:tracePt t="175056" x="5689600" y="4152900"/>
          <p14:tracePt t="175072" x="5715000" y="4152900"/>
          <p14:tracePt t="175076" x="5734050" y="4165600"/>
          <p14:tracePt t="175090" x="5740400" y="4165600"/>
          <p14:tracePt t="175106" x="5803900" y="4178300"/>
          <p14:tracePt t="175123" x="5829300" y="4178300"/>
          <p14:tracePt t="175139" x="5861050" y="4178300"/>
          <p14:tracePt t="175156" x="5880100" y="4178300"/>
          <p14:tracePt t="175172" x="5899150" y="4178300"/>
          <p14:tracePt t="175195" x="5905500" y="4178300"/>
          <p14:tracePt t="175206" x="5924550" y="4184650"/>
          <p14:tracePt t="175222" x="5943600" y="4197350"/>
          <p14:tracePt t="175239" x="5975350" y="4197350"/>
          <p14:tracePt t="175256" x="6013450" y="4203700"/>
          <p14:tracePt t="175273" x="6057900" y="4203700"/>
          <p14:tracePt t="175276" x="6070600" y="4203700"/>
          <p14:tracePt t="175289" x="6083300" y="4203700"/>
          <p14:tracePt t="175294" x="6102350" y="4203700"/>
          <p14:tracePt t="175306" x="6121400" y="4203700"/>
          <p14:tracePt t="175322" x="6140450" y="4203700"/>
          <p14:tracePt t="175339" x="6153150" y="4210050"/>
          <p14:tracePt t="175356" x="6165850" y="4210050"/>
          <p14:tracePt t="175373" x="6184900" y="4222750"/>
          <p14:tracePt t="175390" x="6197600" y="4229100"/>
          <p14:tracePt t="175406" x="6210300" y="4229100"/>
          <p14:tracePt t="175423" x="6216650" y="4229100"/>
          <p14:tracePt t="176132" x="6229350" y="4229100"/>
          <p14:tracePt t="176141" x="6242050" y="4229100"/>
          <p14:tracePt t="176148" x="6261100" y="4235450"/>
          <p14:tracePt t="176158" x="6286500" y="4235450"/>
          <p14:tracePt t="176171" x="6330950" y="4235450"/>
          <p14:tracePt t="176187" x="6400800" y="4254500"/>
          <p14:tracePt t="176204" x="6457950" y="4254500"/>
          <p14:tracePt t="176221" x="6496050" y="4254500"/>
          <p14:tracePt t="176237" x="6521450" y="4254500"/>
          <p14:tracePt t="176254" x="6540500" y="4254500"/>
          <p14:tracePt t="176271" x="6546850" y="4254500"/>
          <p14:tracePt t="176288" x="6553200" y="4254500"/>
          <p14:tracePt t="176364" x="6559550" y="4254500"/>
          <p14:tracePt t="176388" x="6565900" y="4254500"/>
          <p14:tracePt t="176403" x="6572250" y="4254500"/>
          <p14:tracePt t="176410" x="6584950" y="4254500"/>
          <p14:tracePt t="176421" x="6591300" y="4260850"/>
          <p14:tracePt t="176438" x="6610350" y="4260850"/>
          <p14:tracePt t="176455" x="6642100" y="4260850"/>
          <p14:tracePt t="176472" x="6680200" y="4260850"/>
          <p14:tracePt t="176477" x="6692900" y="4260850"/>
          <p14:tracePt t="176488" x="6705600" y="4260850"/>
          <p14:tracePt t="176504" x="6750050" y="4260850"/>
          <p14:tracePt t="176508" x="6762750" y="4260850"/>
          <p14:tracePt t="176521" x="6781800" y="4260850"/>
          <p14:tracePt t="176538" x="6800850" y="4260850"/>
          <p14:tracePt t="176554" x="6813550" y="4260850"/>
          <p14:tracePt t="176571" x="6819900" y="4260850"/>
          <p14:tracePt t="176588" x="6826250" y="4260850"/>
          <p14:tracePt t="176611" x="6832600" y="4260850"/>
          <p14:tracePt t="176651" x="6838950" y="4260850"/>
          <p14:tracePt t="176691" x="6851650" y="4260850"/>
          <p14:tracePt t="176732" x="6858000" y="4260850"/>
          <p14:tracePt t="176748" x="6870700" y="4260850"/>
          <p14:tracePt t="176772" x="6883400" y="4260850"/>
          <p14:tracePt t="176781" x="6889750" y="4254500"/>
          <p14:tracePt t="176794" x="6896100" y="4254500"/>
          <p14:tracePt t="176804" x="6902450" y="4254500"/>
          <p14:tracePt t="176821" x="6908800" y="4248150"/>
          <p14:tracePt t="176838" x="6921500" y="4248150"/>
          <p14:tracePt t="176855" x="6927850" y="4248150"/>
          <p14:tracePt t="176871" x="6940550" y="4241800"/>
          <p14:tracePt t="176888" x="6946900" y="4241800"/>
          <p14:tracePt t="176905" x="6953250" y="4241800"/>
          <p14:tracePt t="176922" x="6959600" y="4241800"/>
          <p14:tracePt t="176939" x="6965950" y="4241800"/>
          <p14:tracePt t="176971" x="6972300" y="4241800"/>
          <p14:tracePt t="176978" x="6972300" y="4235450"/>
          <p14:tracePt t="177018" x="6978650" y="4229100"/>
          <p14:tracePt t="177035" x="6991350" y="4229100"/>
          <p14:tracePt t="177059" x="6997700" y="4229100"/>
          <p14:tracePt t="177077" x="7004050" y="4229100"/>
          <p14:tracePt t="177083" x="7010400" y="4222750"/>
          <p14:tracePt t="177181" x="7023100" y="4216400"/>
          <p14:tracePt t="177332" x="7023100" y="4210050"/>
          <p14:tracePt t="177669" x="7029450" y="4210050"/>
          <p14:tracePt t="177678" x="7029450" y="4203700"/>
          <p14:tracePt t="177684" x="7042150" y="4197350"/>
          <p14:tracePt t="177694" x="7048500" y="4191000"/>
          <p14:tracePt t="177710" x="7073900" y="4178300"/>
          <p14:tracePt t="177748" x="7073900" y="4171950"/>
          <p14:tracePt t="178517" x="7080250" y="4171950"/>
          <p14:tracePt t="178909" x="7080250" y="4165600"/>
          <p14:tracePt t="178933" x="7080250" y="4159250"/>
          <p14:tracePt t="179036" x="7092950" y="4146550"/>
          <p14:tracePt t="179053" x="7099300" y="4146550"/>
          <p14:tracePt t="179060" x="7118350" y="4146550"/>
          <p14:tracePt t="179069" x="7124700" y="4140200"/>
          <p14:tracePt t="179083" x="7143750" y="4133850"/>
          <p14:tracePt t="179100" x="7169150" y="4133850"/>
          <p14:tracePt t="179117" x="7188200" y="4133850"/>
          <p14:tracePt t="179133" x="7194550" y="4133850"/>
          <p14:tracePt t="179150" x="7213600" y="4133850"/>
          <p14:tracePt t="179167" x="7226300" y="4133850"/>
          <p14:tracePt t="179184" x="7239000" y="4133850"/>
          <p14:tracePt t="179404" x="7245350" y="4133850"/>
          <p14:tracePt t="179412" x="7258050" y="4133850"/>
          <p14:tracePt t="179430" x="7283450" y="4133850"/>
          <p14:tracePt t="179437" x="7296150" y="4133850"/>
          <p14:tracePt t="179445" x="7321550" y="4133850"/>
          <p14:tracePt t="179461" x="7397750" y="4133850"/>
          <p14:tracePt t="179478" x="7461250" y="4140200"/>
          <p14:tracePt t="179494" x="7550150" y="4140200"/>
          <p14:tracePt t="179511" x="7588250" y="4146550"/>
          <p14:tracePt t="179528" x="7613650" y="4152900"/>
          <p14:tracePt t="179604" x="7613650" y="4159250"/>
          <p14:tracePt t="179734" x="7632700" y="4159250"/>
          <p14:tracePt t="179742" x="7664450" y="4159250"/>
          <p14:tracePt t="179751" x="7696200" y="4159250"/>
          <p14:tracePt t="179762" x="7753350" y="4159250"/>
          <p14:tracePt t="179778" x="7880350" y="4171950"/>
          <p14:tracePt t="179782" x="7956550" y="4171950"/>
          <p14:tracePt t="179794" x="8020050" y="4171950"/>
          <p14:tracePt t="179811" x="8115300" y="4171950"/>
          <p14:tracePt t="179812" x="8140700" y="4171950"/>
          <p14:tracePt t="179828" x="8153400" y="4171950"/>
          <p14:tracePt t="179844" x="8159750" y="4171950"/>
          <p14:tracePt t="179869" x="8166100" y="4165600"/>
          <p14:tracePt t="180012" x="8172450" y="4165600"/>
          <p14:tracePt t="180020" x="8178800" y="4165600"/>
          <p14:tracePt t="180028" x="8191500" y="4165600"/>
          <p14:tracePt t="180045" x="8216900" y="4165600"/>
          <p14:tracePt t="180062" x="8261350" y="4165600"/>
          <p14:tracePt t="180078" x="8324850" y="4165600"/>
          <p14:tracePt t="180095" x="8394700" y="4165600"/>
          <p14:tracePt t="180112" x="8458200" y="4165600"/>
          <p14:tracePt t="180129" x="8515350" y="4171950"/>
          <p14:tracePt t="180145" x="8559800" y="4178300"/>
          <p14:tracePt t="180173" x="8566150" y="4178300"/>
          <p14:tracePt t="180189" x="8578850" y="4178300"/>
          <p14:tracePt t="180860" x="8566150" y="4178300"/>
          <p14:tracePt t="180870" x="8547100" y="4178300"/>
          <p14:tracePt t="180877" x="8528050" y="4178300"/>
          <p14:tracePt t="180886" x="8502650" y="4178300"/>
          <p14:tracePt t="180901" x="8426450" y="4178300"/>
          <p14:tracePt t="180917" x="8350250" y="4178300"/>
          <p14:tracePt t="180934" x="8267700" y="4178300"/>
          <p14:tracePt t="180951" x="8210550" y="4178300"/>
          <p14:tracePt t="180967" x="8159750" y="4165600"/>
          <p14:tracePt t="180984" x="8140700" y="4165600"/>
          <p14:tracePt t="181001" x="8121650" y="4165600"/>
          <p14:tracePt t="181017" x="8108950" y="4165600"/>
          <p14:tracePt t="181034" x="8089900" y="4165600"/>
          <p14:tracePt t="181038" x="8083550" y="4165600"/>
          <p14:tracePt t="181051" x="8064500" y="4165600"/>
          <p14:tracePt t="181068" x="8045450" y="4165600"/>
          <p14:tracePt t="181071" x="8032750" y="4165600"/>
          <p14:tracePt t="181086" x="8013700" y="4165600"/>
          <p14:tracePt t="181101" x="7981950" y="4165600"/>
          <p14:tracePt t="181117" x="7905750" y="4159250"/>
          <p14:tracePt t="181134" x="7766050" y="4133850"/>
          <p14:tracePt t="181151" x="7632700" y="4108450"/>
          <p14:tracePt t="181167" x="7493000" y="4083050"/>
          <p14:tracePt t="181184" x="7366000" y="4070350"/>
          <p14:tracePt t="181201" x="7283450" y="4057650"/>
          <p14:tracePt t="181217" x="7251700" y="4057650"/>
          <p14:tracePt t="181234" x="7245350" y="4057650"/>
          <p14:tracePt t="181309" x="7239000" y="4051300"/>
          <p14:tracePt t="181333" x="7245350" y="4051300"/>
          <p14:tracePt t="181341" x="7283450" y="4051300"/>
          <p14:tracePt t="181351" x="7327900" y="4051300"/>
          <p14:tracePt t="181367" x="7467600" y="4051300"/>
          <p14:tracePt t="181384" x="7600950" y="4051300"/>
          <p14:tracePt t="181401" x="7734300" y="4051300"/>
          <p14:tracePt t="181418" x="7848600" y="4057650"/>
          <p14:tracePt t="181434" x="7905750" y="4064000"/>
          <p14:tracePt t="181451" x="7931150" y="4064000"/>
          <p14:tracePt t="181468" x="7931150" y="4070350"/>
          <p14:tracePt t="181500" x="7937500" y="4070350"/>
          <p14:tracePt t="181508" x="7950200" y="4070350"/>
          <p14:tracePt t="181524" x="7962900" y="4083050"/>
          <p14:tracePt t="181534" x="7981950" y="4083050"/>
          <p14:tracePt t="181551" x="8020050" y="4089400"/>
          <p14:tracePt t="181568" x="8064500" y="4095750"/>
          <p14:tracePt t="181584" x="8089900" y="4095750"/>
          <p14:tracePt t="181601" x="8096250" y="4095750"/>
          <p14:tracePt t="181652" x="8102600" y="4095750"/>
          <p14:tracePt t="181660" x="8115300" y="4095750"/>
          <p14:tracePt t="181669" x="8128000" y="4095750"/>
          <p14:tracePt t="181684" x="8191500" y="4095750"/>
          <p14:tracePt t="181701" x="8331200" y="4095750"/>
          <p14:tracePt t="181718" x="8509000" y="4095750"/>
          <p14:tracePt t="181734" x="8680450" y="4114800"/>
          <p14:tracePt t="181751" x="8839200" y="4114800"/>
          <p14:tracePt t="181768" x="8890000" y="4114800"/>
          <p14:tracePt t="181997" x="8890000" y="4121150"/>
          <p14:tracePt t="182013" x="8883650" y="4121150"/>
          <p14:tracePt t="182029" x="8870950" y="4121150"/>
          <p14:tracePt t="182038" x="8864600" y="4121150"/>
          <p14:tracePt t="182047" x="8858250" y="4121150"/>
          <p14:tracePt t="182057" x="8832850" y="4121150"/>
          <p14:tracePt t="182074" x="8782050" y="4121150"/>
          <p14:tracePt t="182090" x="8718550" y="4121150"/>
          <p14:tracePt t="182107" x="8674100" y="4121150"/>
          <p14:tracePt t="182109" x="8636000" y="4121150"/>
          <p14:tracePt t="182124" x="8604250" y="4121150"/>
          <p14:tracePt t="182126" x="8572500" y="4121150"/>
          <p14:tracePt t="182141" x="8528050" y="4121150"/>
          <p14:tracePt t="182157" x="8489950" y="4121150"/>
          <p14:tracePt t="182174" x="8477250" y="4121150"/>
          <p14:tracePt t="183696" x="8470900" y="4121150"/>
          <p14:tracePt t="183728" x="8464550" y="4121150"/>
          <p14:tracePt t="183736" x="8445500" y="4121150"/>
          <p14:tracePt t="183744" x="8407400" y="4121150"/>
          <p14:tracePt t="183754" x="8337550" y="4121150"/>
          <p14:tracePt t="183771" x="8108950" y="4121150"/>
          <p14:tracePt t="183787" x="7702550" y="4121150"/>
          <p14:tracePt t="183791" x="7416800" y="4121150"/>
          <p14:tracePt t="183803" x="7010400" y="4121150"/>
          <p14:tracePt t="183820" x="6172200" y="4121150"/>
          <p14:tracePt t="183824" x="5721350" y="4121150"/>
          <p14:tracePt t="183837" x="4756150" y="4121150"/>
          <p14:tracePt t="183854" x="4330700" y="4121150"/>
          <p14:tracePt t="183870" x="3206750" y="4121150"/>
          <p14:tracePt t="183887" x="2711450" y="4121150"/>
          <p14:tracePt t="183904" x="2362200" y="4178300"/>
          <p14:tracePt t="183920" x="2159000" y="4203700"/>
          <p14:tracePt t="183938" x="2089150" y="4229100"/>
          <p14:tracePt t="183954" x="2057400" y="4241800"/>
          <p14:tracePt t="183970" x="2038350" y="4241800"/>
          <p14:tracePt t="183987" x="2032000" y="4248150"/>
          <p14:tracePt t="184004" x="2006600" y="4267200"/>
          <p14:tracePt t="184008" x="2000250" y="4267200"/>
          <p14:tracePt t="184020" x="1993900" y="4273550"/>
          <p14:tracePt t="184038" x="1974850" y="4292600"/>
          <p14:tracePt t="184041" x="1968500" y="4292600"/>
          <p14:tracePt t="184054" x="1936750" y="4324350"/>
          <p14:tracePt t="184070" x="1892300" y="4349750"/>
          <p14:tracePt t="184089" x="1828800" y="4368800"/>
          <p14:tracePt t="184104" x="1758950" y="4406900"/>
          <p14:tracePt t="184121" x="1701800" y="4438650"/>
          <p14:tracePt t="184137" x="1651000" y="4464050"/>
          <p14:tracePt t="184154" x="1638300" y="4483100"/>
          <p14:tracePt t="184170" x="1631950" y="4483100"/>
          <p14:tracePt t="184187" x="1631950" y="4508500"/>
          <p14:tracePt t="184204" x="1631950" y="4546600"/>
          <p14:tracePt t="184208" x="1631950" y="4572000"/>
          <p14:tracePt t="184221" x="1631950" y="4591050"/>
          <p14:tracePt t="184239" x="1625600" y="4654550"/>
          <p14:tracePt t="184258" x="1619250" y="4679950"/>
          <p14:tracePt t="184271" x="1600200" y="4711700"/>
          <p14:tracePt t="184287" x="1581150" y="4737100"/>
          <p14:tracePt t="184304" x="1530350" y="4756150"/>
          <p14:tracePt t="184321" x="1454150" y="4775200"/>
          <p14:tracePt t="184337" x="1377950" y="4806950"/>
          <p14:tracePt t="184354" x="1327150" y="4819650"/>
          <p14:tracePt t="184371" x="1308100" y="4819650"/>
          <p14:tracePt t="184387" x="1295400" y="4832350"/>
          <p14:tracePt t="184404" x="1289050" y="4832350"/>
          <p14:tracePt t="184421" x="1276350" y="4838700"/>
          <p14:tracePt t="184425" x="1257300" y="4838700"/>
          <p14:tracePt t="184438" x="1231900" y="4838700"/>
          <p14:tracePt t="184454" x="1193800" y="4838700"/>
          <p14:tracePt t="184471" x="1162050" y="4838700"/>
          <p14:tracePt t="184488" x="1111250" y="4838700"/>
          <p14:tracePt t="184504" x="1047750" y="4838700"/>
          <p14:tracePt t="184521" x="984250" y="4845050"/>
          <p14:tracePt t="184537" x="901700" y="4864100"/>
          <p14:tracePt t="184554" x="844550" y="4870450"/>
          <p14:tracePt t="184571" x="819150" y="4883150"/>
          <p14:tracePt t="184588" x="806450" y="4889500"/>
          <p14:tracePt t="184662" x="800100" y="4895850"/>
          <p14:tracePt t="184702" x="793750" y="4895850"/>
          <p14:tracePt t="184717" x="787400" y="4889500"/>
          <p14:tracePt t="185039" x="793750" y="4889500"/>
          <p14:tracePt t="185049" x="850900" y="4889500"/>
          <p14:tracePt t="185054" x="914400" y="4902200"/>
          <p14:tracePt t="185064" x="977900" y="4902200"/>
          <p14:tracePt t="185078" x="1117600" y="4914900"/>
          <p14:tracePt t="185095" x="1270000" y="4940300"/>
          <p14:tracePt t="185112" x="1409700" y="4953000"/>
          <p14:tracePt t="185129" x="1536700" y="4959350"/>
          <p14:tracePt t="185146" x="1625600" y="4965700"/>
          <p14:tracePt t="185162" x="1657350" y="4965700"/>
          <p14:tracePt t="185179" x="1676400" y="4965700"/>
          <p14:tracePt t="185195" x="1689100" y="4965700"/>
          <p14:tracePt t="185233" x="1695450" y="4965700"/>
          <p14:tracePt t="185249" x="1701800" y="4965700"/>
          <p14:tracePt t="185368" x="1708150" y="4965700"/>
          <p14:tracePt t="185386" x="1720850" y="4965700"/>
          <p14:tracePt t="185393" x="1733550" y="4965700"/>
          <p14:tracePt t="185402" x="1758950" y="4965700"/>
          <p14:tracePt t="185413" x="1778000" y="4965700"/>
          <p14:tracePt t="185429" x="1835150" y="4965700"/>
          <p14:tracePt t="185434" x="1873250" y="4965700"/>
          <p14:tracePt t="185447" x="1892300" y="4965700"/>
          <p14:tracePt t="185463" x="1974850" y="4965700"/>
          <p14:tracePt t="185479" x="1981200" y="4965700"/>
          <p14:tracePt t="185536" x="1949450" y="4965700"/>
          <p14:tracePt t="185544" x="1892300" y="4953000"/>
          <p14:tracePt t="185553" x="1816100" y="4940300"/>
          <p14:tracePt t="185563" x="1733550" y="4933950"/>
          <p14:tracePt t="185579" x="1562100" y="4927600"/>
          <p14:tracePt t="185586" x="1460500" y="4927600"/>
          <p14:tracePt t="185597" x="1371600" y="4927600"/>
          <p14:tracePt t="185612" x="1206500" y="4927600"/>
          <p14:tracePt t="185629" x="1066800" y="4927600"/>
          <p14:tracePt t="185633" x="1047750" y="4927600"/>
          <p14:tracePt t="185649" x="1022350" y="4927600"/>
          <p14:tracePt t="185662" x="1009650" y="4927600"/>
          <p14:tracePt t="185719" x="1003300" y="4927600"/>
          <p14:tracePt t="185736" x="996950" y="4927600"/>
          <p14:tracePt t="185760" x="990600" y="4933950"/>
          <p14:tracePt t="185768" x="984250" y="4933950"/>
          <p14:tracePt t="185800" x="977900" y="4933950"/>
          <p14:tracePt t="185807" x="965200" y="4933950"/>
          <p14:tracePt t="185817" x="946150" y="4933950"/>
          <p14:tracePt t="185829" x="914400" y="4933950"/>
          <p14:tracePt t="185848" x="800100" y="4933950"/>
          <p14:tracePt t="185863" x="730250" y="4933950"/>
          <p14:tracePt t="185880" x="717550" y="4933950"/>
          <p14:tracePt t="185896" x="711200" y="4933950"/>
          <p14:tracePt t="185999" x="723900" y="4933950"/>
          <p14:tracePt t="186007" x="755650" y="4933950"/>
          <p14:tracePt t="186016" x="781050" y="4933950"/>
          <p14:tracePt t="186029" x="819150" y="4933950"/>
          <p14:tracePt t="186047" x="939800" y="4933950"/>
          <p14:tracePt t="186049" x="990600" y="4933950"/>
          <p14:tracePt t="186063" x="1162050" y="4933950"/>
          <p14:tracePt t="186079" x="1371600" y="4933950"/>
          <p14:tracePt t="186096" x="1568450" y="4933950"/>
          <p14:tracePt t="186113" x="1739900" y="4933950"/>
          <p14:tracePt t="186130" x="1822450" y="4933950"/>
          <p14:tracePt t="186146" x="1854200" y="4933950"/>
          <p14:tracePt t="186247" x="1860550" y="4933950"/>
          <p14:tracePt t="186254" x="1873250" y="4940300"/>
          <p14:tracePt t="186263" x="1892300" y="4940300"/>
          <p14:tracePt t="186280" x="1974850" y="4946650"/>
          <p14:tracePt t="186296" x="2108200" y="4972050"/>
          <p14:tracePt t="186313" x="2266950" y="4984750"/>
          <p14:tracePt t="186330" x="2393950" y="4984750"/>
          <p14:tracePt t="186347" x="2489200" y="4984750"/>
          <p14:tracePt t="186363" x="2501900" y="4984750"/>
          <p14:tracePt t="186425" x="2508250" y="4984750"/>
          <p14:tracePt t="186679" x="2495550" y="4997450"/>
          <p14:tracePt t="186688" x="2489200" y="4997450"/>
          <p14:tracePt t="186695" x="2463800" y="4997450"/>
          <p14:tracePt t="186703" x="2438400" y="4997450"/>
          <p14:tracePt t="186720" x="2362200" y="4997450"/>
          <p14:tracePt t="186737" x="2279650" y="4997450"/>
          <p14:tracePt t="186753" x="2222500" y="4997450"/>
          <p14:tracePt t="186770" x="2178050" y="4997450"/>
          <p14:tracePt t="186787" x="2139950" y="4997450"/>
          <p14:tracePt t="186803" x="2114550" y="4997450"/>
          <p14:tracePt t="186820" x="2101850" y="4997450"/>
          <p14:tracePt t="187168" x="2095500" y="4997450"/>
          <p14:tracePt t="187177" x="2095500" y="4978400"/>
          <p14:tracePt t="187183" x="2095500" y="4953000"/>
          <p14:tracePt t="187192" x="2095500" y="4946650"/>
          <p14:tracePt t="187209" x="2095500" y="4889500"/>
          <p14:tracePt t="187226" x="2127250" y="4768850"/>
          <p14:tracePt t="187242" x="2197100" y="4616450"/>
          <p14:tracePt t="187259" x="2273300" y="4394200"/>
          <p14:tracePt t="187276" x="2324100" y="4191000"/>
          <p14:tracePt t="187293" x="2368550" y="3994150"/>
          <p14:tracePt t="187309" x="2400300" y="3854450"/>
          <p14:tracePt t="187326" x="2425700" y="3733800"/>
          <p14:tracePt t="187329" x="2444750" y="3689350"/>
          <p14:tracePt t="187343" x="2482850" y="3594100"/>
          <p14:tracePt t="187359" x="2489200" y="3556000"/>
          <p14:tracePt t="187376" x="2495550" y="3524250"/>
          <p14:tracePt t="187392" x="2514600" y="3505200"/>
          <p14:tracePt t="187409" x="2527300" y="3486150"/>
          <p14:tracePt t="187426" x="2533650" y="3479800"/>
          <p14:tracePt t="187442" x="2540000" y="3467100"/>
          <p14:tracePt t="187459" x="2552700" y="3448050"/>
          <p14:tracePt t="187476" x="2565400" y="3429000"/>
          <p14:tracePt t="187492" x="2565400" y="3416300"/>
          <p14:tracePt t="187509" x="2565400" y="3409950"/>
          <p14:tracePt t="187526" x="2571750" y="3390900"/>
          <p14:tracePt t="187808" x="2559050" y="3384550"/>
          <p14:tracePt t="187816" x="2514600" y="3378200"/>
          <p14:tracePt t="187824" x="2463800" y="3378200"/>
          <p14:tracePt t="187832" x="2419350" y="3359150"/>
          <p14:tracePt t="187848" x="2298700" y="3346450"/>
          <p14:tracePt t="187865" x="2178050" y="3314700"/>
          <p14:tracePt t="187882" x="2095500" y="3295650"/>
          <p14:tracePt t="187899" x="2051050" y="3276600"/>
          <p14:tracePt t="187915" x="2044700" y="3270250"/>
          <p14:tracePt t="187932" x="2044700" y="3257550"/>
          <p14:tracePt t="187948" x="2044700" y="3232150"/>
          <p14:tracePt t="187965" x="2057400" y="3187700"/>
          <p14:tracePt t="187982" x="2095500" y="3130550"/>
          <p14:tracePt t="187987" x="2133600" y="3092450"/>
          <p14:tracePt t="187998" x="2165350" y="3067050"/>
          <p14:tracePt t="188015" x="2336800" y="2984500"/>
          <p14:tracePt t="188032" x="2508250" y="2933700"/>
          <p14:tracePt t="188049" x="2794000" y="2921000"/>
          <p14:tracePt t="188066" x="3111500" y="2889250"/>
          <p14:tracePt t="188082" x="3321050" y="2889250"/>
          <p14:tracePt t="188099" x="3441700" y="2889250"/>
          <p14:tracePt t="188115" x="3479800" y="2889250"/>
          <p14:tracePt t="188154" x="3492500" y="2901950"/>
          <p14:tracePt t="188159" x="3498850" y="2921000"/>
          <p14:tracePt t="188169" x="3505200" y="2946400"/>
          <p14:tracePt t="188182" x="3524250" y="2984500"/>
          <p14:tracePt t="188199" x="3562350" y="3048000"/>
          <p14:tracePt t="188199" x="3575050" y="3092450"/>
          <p14:tracePt t="188215" x="3600450" y="3162300"/>
          <p14:tracePt t="188232" x="3619500" y="3232150"/>
          <p14:tracePt t="188249" x="3632200" y="3270250"/>
          <p14:tracePt t="188265" x="3638550" y="3295650"/>
          <p14:tracePt t="188282" x="3638550" y="3314700"/>
          <p14:tracePt t="188299" x="3638550" y="3333750"/>
          <p14:tracePt t="188316" x="3632200" y="3340100"/>
          <p14:tracePt t="188332" x="3606800" y="3346450"/>
          <p14:tracePt t="188349" x="3575050" y="3352800"/>
          <p14:tracePt t="188365" x="3530600" y="3352800"/>
          <p14:tracePt t="188382" x="3486150" y="3352800"/>
          <p14:tracePt t="188386" x="3460750" y="3365500"/>
          <p14:tracePt t="188401" x="3448050" y="3365500"/>
          <p14:tracePt t="188404" x="3429000" y="3365500"/>
          <p14:tracePt t="188418" x="3403600" y="3371850"/>
          <p14:tracePt t="188432" x="3378200" y="3378200"/>
          <p14:tracePt t="188449" x="3340100" y="3390900"/>
          <p14:tracePt t="188466" x="3302000" y="3397250"/>
          <p14:tracePt t="188482" x="3238500" y="3409950"/>
          <p14:tracePt t="188499" x="3181350" y="3429000"/>
          <p14:tracePt t="188516" x="3092450" y="3441700"/>
          <p14:tracePt t="188532" x="3041650" y="3448050"/>
          <p14:tracePt t="188549" x="2978150" y="3467100"/>
          <p14:tracePt t="188566" x="2889250" y="3492500"/>
          <p14:tracePt t="188582" x="2794000" y="3517900"/>
          <p14:tracePt t="188585" x="2762250" y="3536950"/>
          <p14:tracePt t="188599" x="2724150" y="3543300"/>
          <p14:tracePt t="188617" x="2635250" y="3568700"/>
          <p14:tracePt t="188632" x="2616200" y="3575050"/>
          <p14:tracePt t="188770" x="2609850" y="3575050"/>
          <p14:tracePt t="188938" x="2603500" y="3575050"/>
          <p14:tracePt t="188952" x="2597150" y="3556000"/>
          <p14:tracePt t="188960" x="2597150" y="3536950"/>
          <p14:tracePt t="188968" x="2597150" y="3524250"/>
          <p14:tracePt t="188979" x="2584450" y="3498850"/>
          <p14:tracePt t="188995" x="2584450" y="3460750"/>
          <p14:tracePt t="189012" x="2584450" y="3441700"/>
          <p14:tracePt t="189029" x="2584450" y="3435350"/>
          <p14:tracePt t="189402" x="2578100" y="3435350"/>
          <p14:tracePt t="189410" x="2552700" y="3479800"/>
          <p14:tracePt t="189419" x="2546350" y="3505200"/>
          <p14:tracePt t="189427" x="2540000" y="3536950"/>
          <p14:tracePt t="189444" x="2508250" y="3638550"/>
          <p14:tracePt t="189461" x="2476500" y="3759200"/>
          <p14:tracePt t="189477" x="2425700" y="3905250"/>
          <p14:tracePt t="189494" x="2381250" y="4070350"/>
          <p14:tracePt t="189500" x="2349500" y="4152900"/>
          <p14:tracePt t="189510" x="2305050" y="4235450"/>
          <p14:tracePt t="189527" x="2254250" y="4368800"/>
          <p14:tracePt t="189531" x="2222500" y="4432300"/>
          <p14:tracePt t="189544" x="2190750" y="4527550"/>
          <p14:tracePt t="189560" x="2171700" y="4584700"/>
          <p14:tracePt t="189577" x="2165350" y="4641850"/>
          <p14:tracePt t="189594" x="2165350" y="4692650"/>
          <p14:tracePt t="189611" x="2165350" y="4724400"/>
          <p14:tracePt t="189627" x="2165350" y="4749800"/>
          <p14:tracePt t="189644" x="2165350" y="4768850"/>
          <p14:tracePt t="189660" x="2165350" y="4775200"/>
          <p14:tracePt t="189677" x="2171700" y="4781550"/>
          <p14:tracePt t="189698" x="2178050" y="4781550"/>
          <p14:tracePt t="189710" x="2184400" y="4794250"/>
          <p14:tracePt t="189727" x="2203450" y="4806950"/>
          <p14:tracePt t="189731" x="2209800" y="4813300"/>
          <p14:tracePt t="189746" x="2235200" y="4832350"/>
          <p14:tracePt t="189760" x="2266950" y="4851400"/>
          <p14:tracePt t="189777" x="2286000" y="4857750"/>
          <p14:tracePt t="189794" x="2292350" y="4864100"/>
          <p14:tracePt t="189825" x="2298700" y="4876800"/>
          <p14:tracePt t="189953" x="2311400" y="4876800"/>
          <p14:tracePt t="189961" x="2343150" y="4876800"/>
          <p14:tracePt t="189969" x="2381250" y="4864100"/>
          <p14:tracePt t="189992" x="2432050" y="4838700"/>
          <p14:tracePt t="189993" x="2463800" y="4832350"/>
          <p14:tracePt t="190001" x="2482850" y="4826000"/>
          <p14:tracePt t="190011" x="2514600" y="4819650"/>
          <p14:tracePt t="190027" x="2540000" y="4806950"/>
          <p14:tracePt t="190044" x="2559050" y="4800600"/>
          <p14:tracePt t="190139" x="2565400" y="4800600"/>
          <p14:tracePt t="190148" x="2565400" y="4806950"/>
          <p14:tracePt t="190154" x="2565400" y="4813300"/>
          <p14:tracePt t="190164" x="2565400" y="4826000"/>
          <p14:tracePt t="190178" x="2559050" y="4838700"/>
          <p14:tracePt t="190194" x="2546350" y="4864100"/>
          <p14:tracePt t="190211" x="2533650" y="4889500"/>
          <p14:tracePt t="190227" x="2533650" y="4895850"/>
          <p14:tracePt t="190249" x="2533650" y="4902200"/>
          <p14:tracePt t="190261" x="2527300" y="4908550"/>
          <p14:tracePt t="190277" x="2520950" y="4914900"/>
          <p14:tracePt t="190294" x="2520950" y="4921250"/>
          <p14:tracePt t="190311" x="2508250" y="4921250"/>
          <p14:tracePt t="190393" x="2501900" y="4921250"/>
          <p14:tracePt t="190401" x="2495550" y="4921250"/>
          <p14:tracePt t="190411" x="2482850" y="4921250"/>
          <p14:tracePt t="190428" x="2451100" y="4921250"/>
          <p14:tracePt t="190444" x="2400300" y="4933950"/>
          <p14:tracePt t="190461" x="2343150" y="4946650"/>
          <p14:tracePt t="190478" x="2311400" y="4953000"/>
          <p14:tracePt t="190494" x="2266950" y="4953000"/>
          <p14:tracePt t="190501" x="2241550" y="4965700"/>
          <p14:tracePt t="190511" x="2216150" y="4965700"/>
          <p14:tracePt t="190529" x="2152650" y="4965700"/>
          <p14:tracePt t="190545" x="2108200" y="4965700"/>
          <p14:tracePt t="190561" x="2057400" y="4965700"/>
          <p14:tracePt t="190578" x="2019300" y="4965700"/>
          <p14:tracePt t="190595" x="1987550" y="4972050"/>
          <p14:tracePt t="190612" x="1962150" y="4972050"/>
          <p14:tracePt t="190630" x="1955800" y="4972050"/>
          <p14:tracePt t="190645" x="1955800" y="4978400"/>
          <p14:tracePt t="190675" x="1949450" y="4978400"/>
          <p14:tracePt t="190691" x="1936750" y="4978400"/>
          <p14:tracePt t="190707" x="1930400" y="4978400"/>
          <p14:tracePt t="190716" x="1924050" y="4978400"/>
          <p14:tracePt t="190728" x="1917700" y="4984750"/>
          <p14:tracePt t="190745" x="1911350" y="4984750"/>
          <p14:tracePt t="190761" x="1905000" y="4984750"/>
          <p14:tracePt t="190778" x="1892300" y="4984750"/>
          <p14:tracePt t="190794" x="1885950" y="4984750"/>
          <p14:tracePt t="190811" x="1879600" y="4984750"/>
          <p14:tracePt t="190834" x="1873250" y="4984750"/>
          <p14:tracePt t="191289" x="1885950" y="4984750"/>
          <p14:tracePt t="191298" x="1911350" y="4984750"/>
          <p14:tracePt t="191305" x="1949450" y="4984750"/>
          <p14:tracePt t="191315" x="2000250" y="4984750"/>
          <p14:tracePt t="191329" x="2190750" y="4984750"/>
          <p14:tracePt t="191346" x="2425700" y="4984750"/>
          <p14:tracePt t="191363" x="2667000" y="4984750"/>
          <p14:tracePt t="191380" x="2870200" y="4984750"/>
          <p14:tracePt t="191396" x="2997200" y="4984750"/>
          <p14:tracePt t="191413" x="3035300" y="4984750"/>
          <p14:tracePt t="191430" x="3048000" y="4978400"/>
          <p14:tracePt t="191506" x="3054350" y="4972050"/>
          <p14:tracePt t="191546" x="3067050" y="4972050"/>
          <p14:tracePt t="191562" x="3073400" y="4972050"/>
          <p14:tracePt t="191570" x="3086100" y="4972050"/>
          <p14:tracePt t="191579" x="3098800" y="4972050"/>
          <p14:tracePt t="191600" x="3130550" y="4972050"/>
          <p14:tracePt t="191602" x="3155950" y="4972050"/>
          <p14:tracePt t="191613" x="3181350" y="4972050"/>
          <p14:tracePt t="191630" x="3200400" y="4972050"/>
          <p14:tracePt t="191646" x="3206750" y="4972050"/>
          <p14:tracePt t="192075" x="3187700" y="4972050"/>
          <p14:tracePt t="192083" x="3162300" y="4965700"/>
          <p14:tracePt t="192091" x="3130550" y="4959350"/>
          <p14:tracePt t="192101" x="3092450" y="4953000"/>
          <p14:tracePt t="192118" x="3060700" y="4940300"/>
          <p14:tracePt t="192134" x="3048000" y="4940300"/>
          <p14:tracePt t="192220" x="3035300" y="4940300"/>
          <p14:tracePt t="192428" x="3054350" y="4940300"/>
          <p14:tracePt t="192436" x="3136900" y="4940300"/>
          <p14:tracePt t="192444" x="3282950" y="4940300"/>
          <p14:tracePt t="192452" x="3454400" y="4940300"/>
          <p14:tracePt t="192469" x="3803650" y="4940300"/>
          <p14:tracePt t="192486" x="4025900" y="4940300"/>
          <p14:tracePt t="192494" x="4089400" y="4933950"/>
          <p14:tracePt t="192502" x="4114800" y="4933950"/>
          <p14:tracePt t="192546" x="4114800" y="4927600"/>
          <p14:tracePt t="192556" x="4089400" y="4927600"/>
          <p14:tracePt t="192562" x="4051300" y="4927600"/>
          <p14:tracePt t="192571" x="4044950" y="4927600"/>
          <p14:tracePt t="192684" x="4032250" y="4927600"/>
          <p14:tracePt t="192884" x="4025900" y="4927600"/>
          <p14:tracePt t="192908" x="4019550" y="4927600"/>
          <p14:tracePt t="192924" x="4006850" y="4927600"/>
          <p14:tracePt t="192949" x="4006850" y="4933950"/>
          <p14:tracePt t="192956" x="4006850" y="4940300"/>
          <p14:tracePt t="192965" x="4006850" y="4946650"/>
          <p14:tracePt t="192976" x="4032250" y="4946650"/>
          <p14:tracePt t="192993" x="4127500" y="4965700"/>
          <p14:tracePt t="192996" x="4178300" y="4972050"/>
          <p14:tracePt t="193010" x="4210050" y="4972050"/>
          <p14:tracePt t="193027" x="4311650" y="4972050"/>
          <p14:tracePt t="193043" x="4324350" y="4972050"/>
          <p14:tracePt t="193246" x="4330700" y="4972050"/>
          <p14:tracePt t="193252" x="4330700" y="4965700"/>
          <p14:tracePt t="193268" x="4330700" y="4959350"/>
          <p14:tracePt t="193277" x="4318000" y="4946650"/>
          <p14:tracePt t="193287" x="4311650" y="4946650"/>
          <p14:tracePt t="193304" x="4279900" y="4940300"/>
          <p14:tracePt t="193320" x="4254500" y="4927600"/>
          <p14:tracePt t="193324" x="4235450" y="4914900"/>
          <p14:tracePt t="193337" x="4222750" y="4914900"/>
          <p14:tracePt t="193354" x="4191000" y="4902200"/>
          <p14:tracePt t="193370" x="4165600" y="4895850"/>
          <p14:tracePt t="193387" x="4165600" y="4889500"/>
          <p14:tracePt t="193403" x="4165600" y="4870450"/>
          <p14:tracePt t="193421" x="4165600" y="4857750"/>
          <p14:tracePt t="193437" x="4165600" y="4845050"/>
          <p14:tracePt t="193454" x="4165600" y="4838700"/>
          <p14:tracePt t="193507" x="4165600" y="4826000"/>
          <p14:tracePt t="193539" x="4165600" y="4819650"/>
          <p14:tracePt t="193556" x="4159250" y="4813300"/>
          <p14:tracePt t="193595" x="4159250" y="4806950"/>
          <p14:tracePt t="193619" x="4159250" y="4800600"/>
          <p14:tracePt t="193635" x="4159250" y="4794250"/>
          <p14:tracePt t="193643" x="4159250" y="4787900"/>
          <p14:tracePt t="193659" x="4152900" y="4775200"/>
          <p14:tracePt t="193667" x="4146550" y="4768850"/>
          <p14:tracePt t="193971" x="4146550" y="4756150"/>
          <p14:tracePt t="194004" x="4146550" y="4749800"/>
          <p14:tracePt t="194165" x="4146550" y="4756150"/>
          <p14:tracePt t="194172" x="4146550" y="4762500"/>
          <p14:tracePt t="194182" x="4146550" y="4768850"/>
          <p14:tracePt t="194195" x="4146550" y="4787900"/>
          <p14:tracePt t="194212" x="4152900" y="4800600"/>
          <p14:tracePt t="194229" x="4159250" y="4806950"/>
          <p14:tracePt t="194245" x="4171950" y="4826000"/>
          <p14:tracePt t="194262" x="4178300" y="4826000"/>
          <p14:tracePt t="194278" x="4197350" y="4826000"/>
          <p14:tracePt t="194295" x="4222750" y="4832350"/>
          <p14:tracePt t="194312" x="4254500" y="4832350"/>
          <p14:tracePt t="194328" x="4279900" y="4845050"/>
          <p14:tracePt t="194333" x="4286250" y="4845050"/>
          <p14:tracePt t="194345" x="4298950" y="4845050"/>
          <p14:tracePt t="194364" x="4356100" y="4851400"/>
          <p14:tracePt t="194379" x="4413250" y="4857750"/>
          <p14:tracePt t="194395" x="4483100" y="4883150"/>
          <p14:tracePt t="194412" x="4514850" y="4889500"/>
          <p14:tracePt t="194428" x="4527550" y="4889500"/>
          <p14:tracePt t="194629" x="4533900" y="4889500"/>
          <p14:tracePt t="194637" x="4546600" y="4889500"/>
          <p14:tracePt t="194645" x="4565650" y="4889500"/>
          <p14:tracePt t="194653" x="4578350" y="4889500"/>
          <p14:tracePt t="194670" x="4635500" y="4889500"/>
          <p14:tracePt t="194686" x="4711700" y="4889500"/>
          <p14:tracePt t="194703" x="4800600" y="4889500"/>
          <p14:tracePt t="194720" x="4870450" y="4870450"/>
          <p14:tracePt t="194736" x="4921250" y="4851400"/>
          <p14:tracePt t="194753" x="4965700" y="4832350"/>
          <p14:tracePt t="194757" x="4972050" y="4832350"/>
          <p14:tracePt t="194771" x="5016500" y="4813300"/>
          <p14:tracePt t="194787" x="5054600" y="4806950"/>
          <p14:tracePt t="194803" x="5080000" y="4800600"/>
          <p14:tracePt t="194820" x="5111750" y="4787900"/>
          <p14:tracePt t="194836" x="5124450" y="4787900"/>
          <p14:tracePt t="194853" x="5143500" y="4787900"/>
          <p14:tracePt t="194870" x="5156200" y="4787900"/>
          <p14:tracePt t="194887" x="5168900" y="4787900"/>
          <p14:tracePt t="194904" x="5181600" y="4787900"/>
          <p14:tracePt t="194920" x="5187950" y="4787900"/>
          <p14:tracePt t="194957" x="5194300" y="4787900"/>
          <p14:tracePt t="194963" x="5200650" y="4787900"/>
          <p14:tracePt t="195036" x="5200650" y="4794250"/>
          <p14:tracePt t="195051" x="5200650" y="4800600"/>
          <p14:tracePt t="195068" x="5200650" y="4806950"/>
          <p14:tracePt t="195076" x="5200650" y="4813300"/>
          <p14:tracePt t="195087" x="5194300" y="4819650"/>
          <p14:tracePt t="195104" x="5168900" y="4838700"/>
          <p14:tracePt t="195120" x="5111750" y="4851400"/>
          <p14:tracePt t="195137" x="5010150" y="4864100"/>
          <p14:tracePt t="195142" x="4965700" y="4864100"/>
          <p14:tracePt t="195154" x="4933950" y="4864100"/>
          <p14:tracePt t="195171" x="4832350" y="4864100"/>
          <p14:tracePt t="195187" x="4819650" y="4864100"/>
          <p14:tracePt t="195652" x="4838700" y="4870450"/>
          <p14:tracePt t="195660" x="4845050" y="4876800"/>
          <p14:tracePt t="195667" x="4883150" y="4883150"/>
          <p14:tracePt t="195676" x="4908550" y="4895850"/>
          <p14:tracePt t="195692" x="4953000" y="4902200"/>
          <p14:tracePt t="195709" x="5003800" y="4914900"/>
          <p14:tracePt t="195726" x="5054600" y="4914900"/>
          <p14:tracePt t="195742" x="5080000" y="4914900"/>
          <p14:tracePt t="195759" x="5099050" y="4914900"/>
          <p14:tracePt t="195776" x="5130800" y="4927600"/>
          <p14:tracePt t="195792" x="5143500" y="4927600"/>
          <p14:tracePt t="195809" x="5156200" y="4927600"/>
          <p14:tracePt t="195826" x="5175250" y="4927600"/>
          <p14:tracePt t="195829" x="5187950" y="4927600"/>
          <p14:tracePt t="195843" x="5207000" y="4927600"/>
          <p14:tracePt t="195859" x="5238750" y="4927600"/>
          <p14:tracePt t="195876" x="5270500" y="4927600"/>
          <p14:tracePt t="195893" x="5308600" y="4933950"/>
          <p14:tracePt t="195909" x="5391150" y="4940300"/>
          <p14:tracePt t="195926" x="5480050" y="4953000"/>
          <p14:tracePt t="195943" x="5588000" y="4959350"/>
          <p14:tracePt t="195959" x="5695950" y="4959350"/>
          <p14:tracePt t="195976" x="5784850" y="4959350"/>
          <p14:tracePt t="195992" x="5880100" y="4959350"/>
          <p14:tracePt t="196009" x="5969000" y="4965700"/>
          <p14:tracePt t="196026" x="6032500" y="4978400"/>
          <p14:tracePt t="196030" x="6070600" y="4984750"/>
          <p14:tracePt t="196044" x="6165850" y="4997450"/>
          <p14:tracePt t="196059" x="6235700" y="5003800"/>
          <p14:tracePt t="196076" x="6273800" y="5010150"/>
          <p14:tracePt t="196093" x="6292850" y="5010150"/>
          <p14:tracePt t="196422" x="6299200" y="5010150"/>
          <p14:tracePt t="196438" x="6292850" y="5003800"/>
          <p14:tracePt t="196445" x="6286500" y="4997450"/>
          <p14:tracePt t="196452" x="6286500" y="4984750"/>
          <p14:tracePt t="196463" x="6267450" y="4965700"/>
          <p14:tracePt t="196480" x="6261100" y="4959350"/>
          <p14:tracePt t="196580" x="6261100" y="4953000"/>
          <p14:tracePt t="196613" x="6261100" y="4946650"/>
          <p14:tracePt t="197278" x="6254750" y="4940300"/>
          <p14:tracePt t="197638" x="6273800" y="4940300"/>
          <p14:tracePt t="197646" x="6311900" y="4940300"/>
          <p14:tracePt t="197652" x="6356350" y="4940300"/>
          <p14:tracePt t="197662" x="6400800" y="4940300"/>
          <p14:tracePt t="197679" x="6483350" y="4940300"/>
          <p14:tracePt t="197696" x="6591300" y="4940300"/>
          <p14:tracePt t="197713" x="6711950" y="4940300"/>
          <p14:tracePt t="197730" x="6794500" y="4940300"/>
          <p14:tracePt t="197737" x="6826250" y="4940300"/>
          <p14:tracePt t="197746" x="6858000" y="4940300"/>
          <p14:tracePt t="197763" x="6902450" y="4940300"/>
          <p14:tracePt t="197768" x="6915150" y="4940300"/>
          <p14:tracePt t="197780" x="6940550" y="4940300"/>
          <p14:tracePt t="197796" x="6946900" y="4940300"/>
          <p14:tracePt t="197812" x="6953250" y="4940300"/>
          <p14:tracePt t="197853" x="6959600" y="4940300"/>
          <p14:tracePt t="198007" x="6965950" y="4940300"/>
          <p14:tracePt t="198766" x="6946900" y="4946650"/>
          <p14:tracePt t="198775" x="6946900" y="4953000"/>
          <p14:tracePt t="198783" x="6934200" y="4959350"/>
          <p14:tracePt t="198791" x="6927850" y="4959350"/>
          <p14:tracePt t="198807" x="6908800" y="4959350"/>
          <p14:tracePt t="198824" x="6883400" y="4965700"/>
          <p14:tracePt t="198841" x="6864350" y="4978400"/>
          <p14:tracePt t="198858" x="6838950" y="4984750"/>
          <p14:tracePt t="198874" x="6832600" y="4984750"/>
          <p14:tracePt t="198891" x="6826250" y="4991100"/>
          <p14:tracePt t="199415" x="6826250" y="4978400"/>
          <p14:tracePt t="199431" x="6826250" y="4965700"/>
          <p14:tracePt t="199439" x="6826250" y="4953000"/>
          <p14:tracePt t="199447" x="6826250" y="4933950"/>
          <p14:tracePt t="199456" x="6826250" y="4908550"/>
          <p14:tracePt t="199472" x="6826250" y="4889500"/>
          <p14:tracePt t="199489" x="6826250" y="4876800"/>
          <p14:tracePt t="199506" x="6826250" y="4870450"/>
          <p14:tracePt t="199743" x="6826250" y="4857750"/>
          <p14:tracePt t="200207" x="6838950" y="4857750"/>
          <p14:tracePt t="200215" x="6851650" y="4857750"/>
          <p14:tracePt t="200223" x="6864350" y="4857750"/>
          <p14:tracePt t="200232" x="6889750" y="4857750"/>
          <p14:tracePt t="200249" x="6946900" y="4883150"/>
          <p14:tracePt t="200265" x="6997700" y="4895850"/>
          <p14:tracePt t="200282" x="7067550" y="4902200"/>
          <p14:tracePt t="200298" x="7131050" y="4914900"/>
          <p14:tracePt t="200315" x="7188200" y="4921250"/>
          <p14:tracePt t="200332" x="7258050" y="4927600"/>
          <p14:tracePt t="200336" x="7289800" y="4933950"/>
          <p14:tracePt t="200349" x="7308850" y="4933950"/>
          <p14:tracePt t="200365" x="7353300" y="4946650"/>
          <p14:tracePt t="200590" x="7359650" y="4946650"/>
          <p14:tracePt t="200614" x="7366000" y="4946650"/>
          <p14:tracePt t="200638" x="7372350" y="4946650"/>
          <p14:tracePt t="200669" x="7372350" y="4940300"/>
          <p14:tracePt t="200686" x="7372350" y="4927600"/>
          <p14:tracePt t="200710" x="7366000" y="4921250"/>
          <p14:tracePt t="200718" x="7359650" y="4908550"/>
          <p14:tracePt t="200726" x="7353300" y="4895850"/>
          <p14:tracePt t="200736" x="7340600" y="4883150"/>
          <p14:tracePt t="200748" x="7327900" y="4870450"/>
          <p14:tracePt t="200764" x="7321550" y="4864100"/>
          <p14:tracePt t="200769" x="7308850" y="4857750"/>
          <p14:tracePt t="201025" x="7302500" y="4857750"/>
          <p14:tracePt t="201048" x="7302500" y="4845050"/>
          <p14:tracePt t="201055" x="7302500" y="4838700"/>
          <p14:tracePt t="201064" x="7308850" y="4838700"/>
          <p14:tracePt t="201074" x="7315200" y="4826000"/>
          <p14:tracePt t="201090" x="7346950" y="4800600"/>
          <p14:tracePt t="201107" x="7391400" y="4749800"/>
          <p14:tracePt t="201124" x="7423150" y="4724400"/>
          <p14:tracePt t="201128" x="7435850" y="4705350"/>
          <p14:tracePt t="201141" x="7442200" y="4692650"/>
          <p14:tracePt t="201157" x="7448550" y="4679950"/>
          <p14:tracePt t="201190" x="7454900" y="4673600"/>
          <p14:tracePt t="201280" x="7461250" y="4673600"/>
          <p14:tracePt t="201304" x="7473950" y="4673600"/>
          <p14:tracePt t="201320" x="7480300" y="4673600"/>
          <p14:tracePt t="201346" x="7486650" y="4679950"/>
          <p14:tracePt t="201376" x="7499350" y="4686300"/>
          <p14:tracePt t="201385" x="7499350" y="4699000"/>
          <p14:tracePt t="201393" x="7518400" y="4718050"/>
          <p14:tracePt t="201408" x="7575550" y="4749800"/>
          <p14:tracePt t="201424" x="7651750" y="4806950"/>
          <p14:tracePt t="201441" x="7702550" y="4851400"/>
          <p14:tracePt t="201457" x="7772400" y="4895850"/>
          <p14:tracePt t="201474" x="7804150" y="4921250"/>
          <p14:tracePt t="201491" x="7823200" y="4927600"/>
          <p14:tracePt t="201508" x="7829550" y="4927600"/>
          <p14:tracePt t="201550" x="7835900" y="4927600"/>
          <p14:tracePt t="201656" x="7842250" y="4927600"/>
          <p14:tracePt t="201681" x="7848600" y="4927600"/>
          <p14:tracePt t="201697" x="7848600" y="4921250"/>
          <p14:tracePt t="201704" x="7854950" y="4914900"/>
          <p14:tracePt t="201712" x="7861300" y="4914900"/>
          <p14:tracePt t="201724" x="7867650" y="4914900"/>
          <p14:tracePt t="201741" x="7905750" y="4908550"/>
          <p14:tracePt t="201743" x="7931150" y="4908550"/>
          <p14:tracePt t="201757" x="7969250" y="4908550"/>
          <p14:tracePt t="201774" x="8064500" y="4908550"/>
          <p14:tracePt t="201791" x="8140700" y="4908550"/>
          <p14:tracePt t="201807" x="8185150" y="4908550"/>
          <p14:tracePt t="201824" x="8204200" y="4902200"/>
          <p14:tracePt t="201841" x="8210550" y="4902200"/>
          <p14:tracePt t="202097" x="8216900" y="4895850"/>
          <p14:tracePt t="202337" x="8216900" y="4889500"/>
          <p14:tracePt t="202344" x="8216900" y="4883150"/>
          <p14:tracePt t="202352" x="8216900" y="4870450"/>
          <p14:tracePt t="202361" x="8216900" y="4864100"/>
          <p14:tracePt t="202378" x="8216900" y="4838700"/>
          <p14:tracePt t="202395" x="8216900" y="4832350"/>
          <p14:tracePt t="202411" x="8216900" y="4819650"/>
          <p14:tracePt t="202428" x="8216900" y="4813300"/>
          <p14:tracePt t="202445" x="8216900" y="4800600"/>
          <p14:tracePt t="202449" x="8223250" y="4794250"/>
          <p14:tracePt t="202471" x="8223250" y="4787900"/>
          <p14:tracePt t="202487" x="8229600" y="4781550"/>
          <p14:tracePt t="202511" x="8229600" y="4775200"/>
          <p14:tracePt t="202607" x="8242300" y="4775200"/>
          <p14:tracePt t="202616" x="8274050" y="4775200"/>
          <p14:tracePt t="202623" x="8299450" y="4781550"/>
          <p14:tracePt t="202632" x="8331200" y="4794250"/>
          <p14:tracePt t="202645" x="8388350" y="4813300"/>
          <p14:tracePt t="202661" x="8496300" y="4832350"/>
          <p14:tracePt t="202665" x="8585200" y="4845050"/>
          <p14:tracePt t="202678" x="8699500" y="4851400"/>
          <p14:tracePt t="202694" x="8820150" y="4857750"/>
          <p14:tracePt t="202712" x="8915400" y="4857750"/>
          <p14:tracePt t="202728" x="8940800" y="4857750"/>
          <p14:tracePt t="202745" x="8953500" y="4857750"/>
          <p14:tracePt t="202761" x="8966200" y="4857750"/>
          <p14:tracePt t="202790" x="8972550" y="4857750"/>
          <p14:tracePt t="202799" x="8978900" y="4857750"/>
          <p14:tracePt t="202823" x="8991600" y="4851400"/>
          <p14:tracePt t="202855" x="8997950" y="4845050"/>
          <p14:tracePt t="202895" x="9004300" y="4845050"/>
          <p14:tracePt t="202903" x="9010650" y="4845050"/>
          <p14:tracePt t="202911" x="9017000" y="4845050"/>
          <p14:tracePt t="202928" x="9023350" y="4838700"/>
          <p14:tracePt t="202945" x="9048750" y="4826000"/>
          <p14:tracePt t="202961" x="9074150" y="4806950"/>
          <p14:tracePt t="202978" x="9105900" y="4794250"/>
          <p14:tracePt t="202995" x="9131300" y="4787900"/>
          <p14:tracePt t="203012" x="9156700" y="4768850"/>
          <p14:tracePt t="203028" x="9175750" y="4762500"/>
          <p14:tracePt t="203045" x="9188450" y="4756150"/>
          <p14:tracePt t="203062" x="9201150" y="4756150"/>
          <p14:tracePt t="203065" x="9207500" y="4749800"/>
          <p14:tracePt t="203079" x="9213850" y="4743450"/>
          <p14:tracePt t="203215" x="9226550" y="4737100"/>
          <p14:tracePt t="203233" x="9226550" y="4730750"/>
          <p14:tracePt t="203239" x="9239250" y="4718050"/>
          <p14:tracePt t="203248" x="9251950" y="4711700"/>
          <p14:tracePt t="203262" x="9251950" y="4705350"/>
          <p14:tracePt t="203278" x="9296400" y="4654550"/>
          <p14:tracePt t="203295" x="9334500" y="4622800"/>
          <p14:tracePt t="203312" x="9372600" y="4584700"/>
          <p14:tracePt t="203328" x="9398000" y="4559300"/>
          <p14:tracePt t="203345" x="9410700" y="4552950"/>
          <p14:tracePt t="203362" x="9410700" y="4546600"/>
          <p14:tracePt t="203383" x="9417050" y="4546600"/>
          <p14:tracePt t="203433" x="9423400" y="4546600"/>
          <p14:tracePt t="203463" x="9429750" y="4546600"/>
          <p14:tracePt t="203495" x="9429750" y="4552950"/>
          <p14:tracePt t="203503" x="9436100" y="4565650"/>
          <p14:tracePt t="203512" x="9442450" y="4565650"/>
          <p14:tracePt t="203529" x="9467850" y="4572000"/>
          <p14:tracePt t="203545" x="9512300" y="4591050"/>
          <p14:tracePt t="203562" x="9531350" y="4591050"/>
          <p14:tracePt t="203579" x="9537700" y="4597400"/>
          <p14:tracePt t="203595" x="9550400" y="4603750"/>
          <p14:tracePt t="203612" x="9563100" y="4616450"/>
          <p14:tracePt t="203629" x="9582150" y="4635500"/>
          <p14:tracePt t="203646" x="9594850" y="4667250"/>
          <p14:tracePt t="203650" x="9594850" y="4679950"/>
          <p14:tracePt t="203663" x="9607550" y="4686300"/>
          <p14:tracePt t="203679" x="9620250" y="4711700"/>
          <p14:tracePt t="203696" x="9620250" y="4724400"/>
          <p14:tracePt t="203719" x="9620250" y="4730750"/>
          <p14:tracePt t="203775" x="9620250" y="4737100"/>
          <p14:tracePt t="203808" x="9613900" y="4737100"/>
          <p14:tracePt t="203817" x="9613900" y="4743450"/>
          <p14:tracePt t="203823" x="9607550" y="4749800"/>
          <p14:tracePt t="203912" x="9594850" y="4756150"/>
          <p14:tracePt t="203944" x="9582150" y="4756150"/>
          <p14:tracePt t="203952" x="9575800" y="4756150"/>
          <p14:tracePt t="203962" x="9563100" y="4762500"/>
          <p14:tracePt t="203979" x="9512300" y="4762500"/>
          <p14:tracePt t="203996" x="9436100" y="4775200"/>
          <p14:tracePt t="204002" x="9385300" y="4775200"/>
          <p14:tracePt t="204013" x="9309100" y="4775200"/>
          <p14:tracePt t="204029" x="9150350" y="4787900"/>
          <p14:tracePt t="204033" x="9067800" y="4787900"/>
          <p14:tracePt t="204046" x="8991600" y="4794250"/>
          <p14:tracePt t="204065" x="8890000" y="4813300"/>
          <p14:tracePt t="204079" x="8877300" y="4819650"/>
          <p14:tracePt t="204263" x="8864600" y="4819650"/>
          <p14:tracePt t="204273" x="8858250" y="4819650"/>
          <p14:tracePt t="204279" x="8851900" y="4826000"/>
          <p14:tracePt t="204295" x="8839200" y="4826000"/>
          <p14:tracePt t="204304" x="8826500" y="4826000"/>
          <p14:tracePt t="204648" x="8807450" y="4826000"/>
          <p14:tracePt t="204657" x="8788400" y="4826000"/>
          <p14:tracePt t="204663" x="8769350" y="4826000"/>
          <p14:tracePt t="204672" x="8750300" y="4826000"/>
          <p14:tracePt t="204688" x="8718550" y="4826000"/>
          <p14:tracePt t="204705" x="8661400" y="4826000"/>
          <p14:tracePt t="204721" x="8547100" y="4826000"/>
          <p14:tracePt t="204738" x="8305800" y="4806950"/>
          <p14:tracePt t="204755" x="8001000" y="4806950"/>
          <p14:tracePt t="204771" x="7715250" y="4806950"/>
          <p14:tracePt t="204788" x="7410450" y="4806950"/>
          <p14:tracePt t="204804" x="7156450" y="4806950"/>
          <p14:tracePt t="204821" x="6965950" y="4819650"/>
          <p14:tracePt t="204838" x="6845300" y="4845050"/>
          <p14:tracePt t="204840" x="6807200" y="4851400"/>
          <p14:tracePt t="204855" x="6775450" y="4857750"/>
          <p14:tracePt t="204856" x="6756400" y="4864100"/>
          <p14:tracePt t="204871" x="6724650" y="4876800"/>
          <p14:tracePt t="204888" x="6591300" y="4889500"/>
          <p14:tracePt t="204905" x="6483350" y="4889500"/>
          <p14:tracePt t="204922" x="6356350" y="4889500"/>
          <p14:tracePt t="204939" x="6242050" y="4889500"/>
          <p14:tracePt t="204955" x="6102350" y="4889500"/>
          <p14:tracePt t="204972" x="5988050" y="4889500"/>
          <p14:tracePt t="204988" x="5930900" y="4889500"/>
          <p14:tracePt t="205005" x="5772150" y="4889500"/>
          <p14:tracePt t="205022" x="5695950" y="4889500"/>
          <p14:tracePt t="205026" x="5664200" y="4895850"/>
          <p14:tracePt t="205038" x="5626100" y="4902200"/>
          <p14:tracePt t="205055" x="5575300" y="4914900"/>
          <p14:tracePt t="205072" x="5530850" y="4927600"/>
          <p14:tracePt t="205088" x="5518150" y="4927600"/>
          <p14:tracePt t="205105" x="5486400" y="4927600"/>
          <p14:tracePt t="205122" x="5467350" y="4927600"/>
          <p14:tracePt t="205138" x="5454650" y="4927600"/>
          <p14:tracePt t="205155" x="5435600" y="4927600"/>
          <p14:tracePt t="205172" x="5410200" y="4921250"/>
          <p14:tracePt t="205188" x="5372100" y="4908550"/>
          <p14:tracePt t="205205" x="5295900" y="4889500"/>
          <p14:tracePt t="205211" x="5251450" y="4889500"/>
          <p14:tracePt t="205222" x="5207000" y="4889500"/>
          <p14:tracePt t="205239" x="5143500" y="4889500"/>
          <p14:tracePt t="205242" x="5124450" y="4889500"/>
          <p14:tracePt t="205255" x="5092700" y="4902200"/>
          <p14:tracePt t="205272" x="5092700" y="4914900"/>
          <p14:tracePt t="205289" x="5086350" y="4921250"/>
          <p14:tracePt t="205425" x="5099050" y="4921250"/>
          <p14:tracePt t="205434" x="5111750" y="4933950"/>
          <p14:tracePt t="205444" x="5124450" y="4933950"/>
          <p14:tracePt t="205457" x="5156200" y="4933950"/>
          <p14:tracePt t="205472" x="5187950" y="4933950"/>
          <p14:tracePt t="205489" x="5226050" y="4921250"/>
          <p14:tracePt t="205505" x="5245100" y="4921250"/>
          <p14:tracePt t="205522" x="5257800" y="4908550"/>
          <p14:tracePt t="205561" x="5270500" y="4908550"/>
          <p14:tracePt t="205578" x="5276850" y="4908550"/>
          <p14:tracePt t="205585" x="5295900" y="4908550"/>
          <p14:tracePt t="205593" x="5314950" y="4921250"/>
          <p14:tracePt t="205605" x="5334000" y="4927600"/>
          <p14:tracePt t="205622" x="5391150" y="4953000"/>
          <p14:tracePt t="205626" x="5416550" y="4959350"/>
          <p14:tracePt t="205640" x="5473700" y="4978400"/>
          <p14:tracePt t="205656" x="5499100" y="4991100"/>
          <p14:tracePt t="205800" x="5492750" y="5003800"/>
          <p14:tracePt t="205810" x="5473700" y="5010150"/>
          <p14:tracePt t="205816" x="5461000" y="5010150"/>
          <p14:tracePt t="205826" x="5441950" y="5016500"/>
          <p14:tracePt t="205839" x="5416550" y="5016500"/>
          <p14:tracePt t="205856" x="5410200" y="5016500"/>
          <p14:tracePt t="205872" x="5397500" y="5016500"/>
          <p14:tracePt t="205889" x="5391150" y="5016500"/>
          <p14:tracePt t="206501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337" y="776287"/>
            <a:ext cx="10601325" cy="53054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67000" y="2279520"/>
              <a:ext cx="9848880" cy="378504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57640" y="2270160"/>
                <a:ext cx="9867600" cy="380376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6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085"/>
    </mc:Choice>
    <mc:Fallback xmlns="">
      <p:transition spd="slow" advTm="163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593" x="8032750" y="5175250"/>
          <p14:tracePt t="44618" x="7886700" y="5118100"/>
          <p14:tracePt t="44620" x="7791450" y="5073650"/>
          <p14:tracePt t="44631" x="7702550" y="5041900"/>
          <p14:tracePt t="44647" x="7346950" y="4889500"/>
          <p14:tracePt t="44664" x="6813550" y="4648200"/>
          <p14:tracePt t="44681" x="6108700" y="4343400"/>
          <p14:tracePt t="44689" x="5670550" y="4197350"/>
          <p14:tracePt t="44697" x="5391150" y="4095750"/>
          <p14:tracePt t="44714" x="5035550" y="3981450"/>
          <p14:tracePt t="44731" x="4927600" y="3949700"/>
          <p14:tracePt t="44734" x="4914900" y="3943350"/>
          <p14:tracePt t="44750" x="4908550" y="3937000"/>
          <p14:tracePt t="44894" x="4908550" y="3930650"/>
          <p14:tracePt t="44918" x="4908550" y="3924300"/>
          <p14:tracePt t="44924" x="4908550" y="3917950"/>
          <p14:tracePt t="44933" x="4908550" y="3911600"/>
          <p14:tracePt t="44948" x="4908550" y="3879850"/>
          <p14:tracePt t="44964" x="4908550" y="3848100"/>
          <p14:tracePt t="44981" x="4908550" y="3784600"/>
          <p14:tracePt t="44997" x="4908550" y="3676650"/>
          <p14:tracePt t="45014" x="4870450" y="3543300"/>
          <p14:tracePt t="45031" x="4794250" y="3378200"/>
          <p14:tracePt t="45047" x="4705350" y="3244850"/>
          <p14:tracePt t="45064" x="4635500" y="3155950"/>
          <p14:tracePt t="45081" x="4572000" y="3111500"/>
          <p14:tracePt t="45097" x="4508500" y="3086100"/>
          <p14:tracePt t="45114" x="4451350" y="3073400"/>
          <p14:tracePt t="45121" x="4425950" y="3073400"/>
          <p14:tracePt t="45135" x="4419600" y="3073400"/>
          <p14:tracePt t="45148" x="4413250" y="3073400"/>
          <p14:tracePt t="45164" x="4400550" y="3079750"/>
          <p14:tracePt t="45181" x="4400550" y="3092450"/>
          <p14:tracePt t="45198" x="4400550" y="3105150"/>
          <p14:tracePt t="45262" x="4394200" y="3111500"/>
          <p14:tracePt t="45270" x="4387850" y="3111500"/>
          <p14:tracePt t="45281" x="4368800" y="3111500"/>
          <p14:tracePt t="45298" x="4318000" y="3130550"/>
          <p14:tracePt t="45303" x="4292600" y="3130550"/>
          <p14:tracePt t="45315" x="4279900" y="3136900"/>
          <p14:tracePt t="45336" x="4140200" y="3136900"/>
          <p14:tracePt t="45348" x="4019550" y="3143250"/>
          <p14:tracePt t="45365" x="3917950" y="3175000"/>
          <p14:tracePt t="45381" x="3873500" y="3200400"/>
          <p14:tracePt t="45398" x="3867150" y="3213100"/>
          <p14:tracePt t="45415" x="3867150" y="3225800"/>
          <p14:tracePt t="45431" x="3879850" y="3238500"/>
          <p14:tracePt t="45448" x="3937000" y="3238500"/>
          <p14:tracePt t="45465" x="3962400" y="3238500"/>
          <p14:tracePt t="45482" x="3981450" y="3238500"/>
          <p14:tracePt t="45525" x="3987800" y="3244850"/>
          <p14:tracePt t="45541" x="4000500" y="3251200"/>
          <p14:tracePt t="45552" x="4019550" y="3257550"/>
          <p14:tracePt t="45557" x="4044950" y="3263900"/>
          <p14:tracePt t="45565" x="4076700" y="3270250"/>
          <p14:tracePt t="45581" x="4159250" y="3295650"/>
          <p14:tracePt t="45598" x="4267200" y="3308350"/>
          <p14:tracePt t="45615" x="4375150" y="3333750"/>
          <p14:tracePt t="45632" x="4476750" y="3340100"/>
          <p14:tracePt t="45648" x="4584700" y="3346450"/>
          <p14:tracePt t="45665" x="4692650" y="3346450"/>
          <p14:tracePt t="45681" x="4762500" y="3346450"/>
          <p14:tracePt t="45698" x="4838700" y="3346450"/>
          <p14:tracePt t="45715" x="4908550" y="3346450"/>
          <p14:tracePt t="45717" x="4940300" y="3365500"/>
          <p14:tracePt t="45732" x="4997450" y="3365500"/>
          <p14:tracePt t="45734" x="5041900" y="3371850"/>
          <p14:tracePt t="45748" x="5073650" y="3378200"/>
          <p14:tracePt t="45751" x="5130800" y="3378200"/>
          <p14:tracePt t="45765" x="5226050" y="3378200"/>
          <p14:tracePt t="45782" x="5302250" y="3378200"/>
          <p14:tracePt t="45798" x="5353050" y="3378200"/>
          <p14:tracePt t="45815" x="5384800" y="3371850"/>
          <p14:tracePt t="45832" x="5410200" y="3359150"/>
          <p14:tracePt t="45848" x="5422900" y="3352800"/>
          <p14:tracePt t="45865" x="5448300" y="3346450"/>
          <p14:tracePt t="45882" x="5461000" y="3333750"/>
          <p14:tracePt t="45885" x="5467350" y="3333750"/>
          <p14:tracePt t="45898" x="5480050" y="3333750"/>
          <p14:tracePt t="45915" x="5524500" y="3321050"/>
          <p14:tracePt t="45919" x="5543550" y="3314700"/>
          <p14:tracePt t="45933" x="5588000" y="3302000"/>
          <p14:tracePt t="45948" x="5645150" y="3263900"/>
          <p14:tracePt t="45965" x="5676900" y="3244850"/>
          <p14:tracePt t="45982" x="5702300" y="3219450"/>
          <p14:tracePt t="45998" x="5721350" y="3200400"/>
          <p14:tracePt t="46015" x="5740400" y="3175000"/>
          <p14:tracePt t="46032" x="5740400" y="3162300"/>
          <p14:tracePt t="46048" x="5740400" y="3124200"/>
          <p14:tracePt t="46065" x="5740400" y="3086100"/>
          <p14:tracePt t="46082" x="5702300" y="3041650"/>
          <p14:tracePt t="46098" x="5613400" y="2997200"/>
          <p14:tracePt t="46102" x="5537200" y="2959100"/>
          <p14:tracePt t="46115" x="5461000" y="2927350"/>
          <p14:tracePt t="46132" x="5181600" y="2863850"/>
          <p14:tracePt t="46149" x="5029200" y="2838450"/>
          <p14:tracePt t="46165" x="4965700" y="2838450"/>
          <p14:tracePt t="46182" x="4953000" y="2838450"/>
          <p14:tracePt t="46336" x="4940300" y="2838450"/>
          <p14:tracePt t="46342" x="4914900" y="2844800"/>
          <p14:tracePt t="46352" x="4895850" y="2851150"/>
          <p14:tracePt t="46366" x="4838700" y="2870200"/>
          <p14:tracePt t="46382" x="4781550" y="2901950"/>
          <p14:tracePt t="46399" x="4737100" y="2933700"/>
          <p14:tracePt t="46415" x="4711700" y="2965450"/>
          <p14:tracePt t="46432" x="4686300" y="2984500"/>
          <p14:tracePt t="46449" x="4679950" y="3003550"/>
          <p14:tracePt t="46465" x="4673600" y="3028950"/>
          <p14:tracePt t="46482" x="4654550" y="3060700"/>
          <p14:tracePt t="46499" x="4654550" y="3073400"/>
          <p14:tracePt t="46515" x="4654550" y="3092450"/>
          <p14:tracePt t="46532" x="4654550" y="3098800"/>
          <p14:tracePt t="46549" x="4679950" y="3105150"/>
          <p14:tracePt t="46566" x="4756150" y="3111500"/>
          <p14:tracePt t="46582" x="4864100" y="3111500"/>
          <p14:tracePt t="46599" x="5022850" y="3130550"/>
          <p14:tracePt t="46616" x="5162550" y="3130550"/>
          <p14:tracePt t="46632" x="5308600" y="3130550"/>
          <p14:tracePt t="46649" x="5448300" y="3136900"/>
          <p14:tracePt t="46666" x="5613400" y="3155950"/>
          <p14:tracePt t="46682" x="5727700" y="3181350"/>
          <p14:tracePt t="46699" x="5861050" y="3194050"/>
          <p14:tracePt t="46702" x="5905500" y="3194050"/>
          <p14:tracePt t="46716" x="5962650" y="3219450"/>
          <p14:tracePt t="46732" x="6096000" y="3251200"/>
          <p14:tracePt t="46749" x="6153150" y="3257550"/>
          <p14:tracePt t="46766" x="6184900" y="3263900"/>
          <p14:tracePt t="46782" x="6216650" y="3263900"/>
          <p14:tracePt t="46799" x="6229350" y="3263900"/>
          <p14:tracePt t="46816" x="6235700" y="3263900"/>
          <p14:tracePt t="47240" x="6254750" y="3270250"/>
          <p14:tracePt t="47247" x="6267450" y="3276600"/>
          <p14:tracePt t="47256" x="6292850" y="3276600"/>
          <p14:tracePt t="47266" x="6318250" y="3276600"/>
          <p14:tracePt t="47282" x="6394450" y="3276600"/>
          <p14:tracePt t="47288" x="6445250" y="3276600"/>
          <p14:tracePt t="47299" x="6502400" y="3276600"/>
          <p14:tracePt t="47315" x="6629400" y="3276600"/>
          <p14:tracePt t="47319" x="6711950" y="3276600"/>
          <p14:tracePt t="47332" x="6807200" y="3276600"/>
          <p14:tracePt t="47350" x="7029450" y="3276600"/>
          <p14:tracePt t="47365" x="7118350" y="3276600"/>
          <p14:tracePt t="47382" x="7156450" y="3276600"/>
          <p14:tracePt t="47399" x="7162800" y="3276600"/>
          <p14:tracePt t="47591" x="7169150" y="3282950"/>
          <p14:tracePt t="47661" x="7169150" y="3289300"/>
          <p14:tracePt t="47687" x="7162800" y="3302000"/>
          <p14:tracePt t="47694" x="7156450" y="3302000"/>
          <p14:tracePt t="47704" x="7137400" y="3302000"/>
          <p14:tracePt t="47716" x="7112000" y="3302000"/>
          <p14:tracePt t="47733" x="7048500" y="3302000"/>
          <p14:tracePt t="47738" x="7004050" y="3302000"/>
          <p14:tracePt t="47750" x="6972300" y="3302000"/>
          <p14:tracePt t="47755" x="6940550" y="3302000"/>
          <p14:tracePt t="47766" x="6864350" y="3302000"/>
          <p14:tracePt t="47783" x="6775450" y="3302000"/>
          <p14:tracePt t="47799" x="6724650" y="3295650"/>
          <p14:tracePt t="47816" x="6699250" y="3295650"/>
          <p14:tracePt t="47833" x="6692900" y="3295650"/>
          <p14:tracePt t="47862" x="6737350" y="3302000"/>
          <p14:tracePt t="47870" x="6813550" y="3308350"/>
          <p14:tracePt t="47883" x="6908800" y="3321050"/>
          <p14:tracePt t="47899" x="7118350" y="3352800"/>
          <p14:tracePt t="47916" x="7346950" y="3390900"/>
          <p14:tracePt t="47920" x="7486650" y="3409950"/>
          <p14:tracePt t="47933" x="7607300" y="3422650"/>
          <p14:tracePt t="47949" x="7969250" y="3486150"/>
          <p14:tracePt t="47966" x="8172450" y="3505200"/>
          <p14:tracePt t="47983" x="8324850" y="3530600"/>
          <p14:tracePt t="47999" x="8388350" y="3530600"/>
          <p14:tracePt t="48016" x="8413750" y="3530600"/>
          <p14:tracePt t="48033" x="8432800" y="3530600"/>
          <p14:tracePt t="48111" x="8439150" y="3530600"/>
          <p14:tracePt t="48118" x="8451850" y="3530600"/>
          <p14:tracePt t="48125" x="8464550" y="3530600"/>
          <p14:tracePt t="48134" x="8496300" y="3543300"/>
          <p14:tracePt t="48150" x="8623300" y="3581400"/>
          <p14:tracePt t="48166" x="8775700" y="3619500"/>
          <p14:tracePt t="48183" x="8953500" y="3632200"/>
          <p14:tracePt t="48199" x="9112250" y="3651250"/>
          <p14:tracePt t="48216" x="9188450" y="3651250"/>
          <p14:tracePt t="48233" x="9207500" y="3651250"/>
          <p14:tracePt t="48304" x="9201150" y="3651250"/>
          <p14:tracePt t="48311" x="9194800" y="3657600"/>
          <p14:tracePt t="48336" x="9188450" y="3657600"/>
          <p14:tracePt t="48343" x="9182100" y="3657600"/>
          <p14:tracePt t="48353" x="9175750" y="3657600"/>
          <p14:tracePt t="48367" x="9150350" y="3657600"/>
          <p14:tracePt t="48383" x="9105900" y="3651250"/>
          <p14:tracePt t="48400" x="9048750" y="3613150"/>
          <p14:tracePt t="48417" x="8966200" y="3568700"/>
          <p14:tracePt t="48433" x="8883650" y="3530600"/>
          <p14:tracePt t="48450" x="8775700" y="3479800"/>
          <p14:tracePt t="48466" x="8724900" y="3460750"/>
          <p14:tracePt t="48483" x="8705850" y="3454400"/>
          <p14:tracePt t="48584" x="8705850" y="3448050"/>
          <p14:tracePt t="48616" x="8705850" y="3441700"/>
          <p14:tracePt t="48672" x="8705850" y="3435350"/>
          <p14:tracePt t="48736" x="8705850" y="3422650"/>
          <p14:tracePt t="48792" x="8705850" y="3416300"/>
          <p14:tracePt t="48808" x="8705850" y="3409950"/>
          <p14:tracePt t="48815" x="8705850" y="3403600"/>
          <p14:tracePt t="48832" x="8699500" y="3390900"/>
          <p14:tracePt t="48848" x="8699500" y="3378200"/>
          <p14:tracePt t="48873" x="8693150" y="3371850"/>
          <p14:tracePt t="48879" x="8693150" y="3365500"/>
          <p14:tracePt t="48889" x="8686800" y="3365500"/>
          <p14:tracePt t="48921" x="8686800" y="3359150"/>
          <p14:tracePt t="48990" x="8680450" y="3359150"/>
          <p14:tracePt t="49014" x="8674100" y="3359150"/>
          <p14:tracePt t="49022" x="8667750" y="3352800"/>
          <p14:tracePt t="49030" x="8667750" y="3346450"/>
          <p14:tracePt t="49046" x="8661400" y="3346450"/>
          <p14:tracePt t="49071" x="8655050" y="3346450"/>
          <p14:tracePt t="53258" x="8642350" y="3346450"/>
          <p14:tracePt t="53266" x="8636000" y="3346450"/>
          <p14:tracePt t="53274" x="8629650" y="3346450"/>
          <p14:tracePt t="53284" x="8610600" y="3346450"/>
          <p14:tracePt t="53301" x="8591550" y="3346450"/>
          <p14:tracePt t="53317" x="8578850" y="3346450"/>
          <p14:tracePt t="53369" x="8572500" y="3346450"/>
          <p14:tracePt t="53386" x="8566150" y="3346450"/>
          <p14:tracePt t="53392" x="8559800" y="3346450"/>
          <p14:tracePt t="53400" x="8553450" y="3346450"/>
          <p14:tracePt t="53417" x="8540750" y="3346450"/>
          <p14:tracePt t="53434" x="8528050" y="3340100"/>
          <p14:tracePt t="53450" x="8502650" y="3340100"/>
          <p14:tracePt t="53467" x="8439150" y="3321050"/>
          <p14:tracePt t="53484" x="8382000" y="3314700"/>
          <p14:tracePt t="53500" x="8293100" y="3295650"/>
          <p14:tracePt t="53517" x="8204200" y="3282950"/>
          <p14:tracePt t="53534" x="8108950" y="3276600"/>
          <p14:tracePt t="53539" x="8064500" y="3270250"/>
          <p14:tracePt t="53550" x="8007350" y="3263900"/>
          <p14:tracePt t="53569" x="7918450" y="3244850"/>
          <p14:tracePt t="53571" x="7867650" y="3244850"/>
          <p14:tracePt t="53584" x="7791450" y="3244850"/>
          <p14:tracePt t="53601" x="7715250" y="3244850"/>
          <p14:tracePt t="53617" x="7639050" y="3244850"/>
          <p14:tracePt t="53634" x="7588250" y="3244850"/>
          <p14:tracePt t="53650" x="7562850" y="3244850"/>
          <p14:tracePt t="53667" x="7543800" y="3244850"/>
          <p14:tracePt t="53684" x="7537450" y="3244850"/>
          <p14:tracePt t="53897" x="7562850" y="3244850"/>
          <p14:tracePt t="53905" x="7607300" y="3244850"/>
          <p14:tracePt t="53912" x="7677150" y="3244850"/>
          <p14:tracePt t="53922" x="7772400" y="3244850"/>
          <p14:tracePt t="53934" x="7905750" y="3244850"/>
          <p14:tracePt t="53951" x="8185150" y="3244850"/>
          <p14:tracePt t="53956" x="8382000" y="3244850"/>
          <p14:tracePt t="53967" x="8534400" y="3244850"/>
          <p14:tracePt t="53984" x="9036050" y="3244850"/>
          <p14:tracePt t="54001" x="9264650" y="3244850"/>
          <p14:tracePt t="54017" x="9429750" y="3244850"/>
          <p14:tracePt t="54034" x="9518650" y="3244850"/>
          <p14:tracePt t="54051" x="9575800" y="3238500"/>
          <p14:tracePt t="54067" x="9607550" y="3232150"/>
          <p14:tracePt t="54084" x="9626600" y="3232150"/>
          <p14:tracePt t="54101" x="9632950" y="3232150"/>
          <p14:tracePt t="54117" x="9652000" y="3232150"/>
          <p14:tracePt t="54134" x="9677400" y="3232150"/>
          <p14:tracePt t="54151" x="9721850" y="3232150"/>
          <p14:tracePt t="54154" x="9753600" y="3232150"/>
          <p14:tracePt t="54167" x="9779000" y="3244850"/>
          <p14:tracePt t="54184" x="9912350" y="3276600"/>
          <p14:tracePt t="54201" x="9994900" y="3282950"/>
          <p14:tracePt t="54218" x="10058400" y="3282950"/>
          <p14:tracePt t="54234" x="10096500" y="3282950"/>
          <p14:tracePt t="54251" x="10102850" y="3282950"/>
          <p14:tracePt t="54268" x="10109200" y="3282950"/>
          <p14:tracePt t="54464" x="10115550" y="3282950"/>
          <p14:tracePt t="54598" x="10109200" y="3282950"/>
          <p14:tracePt t="54618" x="10102850" y="3282950"/>
          <p14:tracePt t="54636" x="10096500" y="3282950"/>
          <p14:tracePt t="54682" x="10090150" y="3282950"/>
          <p14:tracePt t="54730" x="10083800" y="3289300"/>
          <p14:tracePt t="54763" x="10077450" y="3295650"/>
          <p14:tracePt t="54769" x="10071100" y="3295650"/>
          <p14:tracePt t="54778" x="10052050" y="3302000"/>
          <p14:tracePt t="54788" x="10001250" y="3314700"/>
          <p14:tracePt t="54805" x="9772650" y="3321050"/>
          <p14:tracePt t="54821" x="9201150" y="3365500"/>
          <p14:tracePt t="54838" x="8470900" y="3467100"/>
          <p14:tracePt t="54843" x="8051800" y="3530600"/>
          <p14:tracePt t="54855" x="7588250" y="3594100"/>
          <p14:tracePt t="54872" x="6699250" y="3752850"/>
          <p14:tracePt t="54875" x="6223000" y="3803650"/>
          <p14:tracePt t="54888" x="5295900" y="3943350"/>
          <p14:tracePt t="54905" x="4432300" y="4070350"/>
          <p14:tracePt t="54921" x="3790950" y="4159250"/>
          <p14:tracePt t="54938" x="3340100" y="4203700"/>
          <p14:tracePt t="54955" x="2990850" y="4203700"/>
          <p14:tracePt t="54972" x="2794000" y="4203700"/>
          <p14:tracePt t="54988" x="2641600" y="4203700"/>
          <p14:tracePt t="55005" x="2533650" y="4191000"/>
          <p14:tracePt t="55022" x="2463800" y="4165600"/>
          <p14:tracePt t="55038" x="2406650" y="4152900"/>
          <p14:tracePt t="55055" x="2330450" y="4140200"/>
          <p14:tracePt t="55058" x="2311400" y="4140200"/>
          <p14:tracePt t="55072" x="2266950" y="4140200"/>
          <p14:tracePt t="55088" x="2190750" y="4140200"/>
          <p14:tracePt t="55090" x="2152650" y="4140200"/>
          <p14:tracePt t="55106" x="2051050" y="4140200"/>
          <p14:tracePt t="55122" x="1987550" y="4140200"/>
          <p14:tracePt t="55138" x="1936750" y="4140200"/>
          <p14:tracePt t="55155" x="1898650" y="4140200"/>
          <p14:tracePt t="55172" x="1854200" y="4133850"/>
          <p14:tracePt t="55188" x="1828800" y="4127500"/>
          <p14:tracePt t="55205" x="1809750" y="4121150"/>
          <p14:tracePt t="55222" x="1771650" y="4108450"/>
          <p14:tracePt t="55239" x="1733550" y="4095750"/>
          <p14:tracePt t="55255" x="1689100" y="4089400"/>
          <p14:tracePt t="55260" x="1682750" y="4089400"/>
          <p14:tracePt t="55274" x="1644650" y="4076700"/>
          <p14:tracePt t="55288" x="1625600" y="4070350"/>
          <p14:tracePt t="55305" x="1606550" y="4070350"/>
          <p14:tracePt t="55322" x="1574800" y="4064000"/>
          <p14:tracePt t="55338" x="1549400" y="4051300"/>
          <p14:tracePt t="55355" x="1511300" y="4051300"/>
          <p14:tracePt t="55372" x="1473200" y="4051300"/>
          <p14:tracePt t="55388" x="1447800" y="4051300"/>
          <p14:tracePt t="55405" x="1422400" y="4051300"/>
          <p14:tracePt t="55422" x="1403350" y="4051300"/>
          <p14:tracePt t="55438" x="1397000" y="4051300"/>
          <p14:tracePt t="55835" x="1377950" y="4051300"/>
          <p14:tracePt t="55843" x="1365250" y="4051300"/>
          <p14:tracePt t="55875" x="1365250" y="4044950"/>
          <p14:tracePt t="55882" x="1358900" y="4044950"/>
          <p14:tracePt t="55892" x="1352550" y="4032250"/>
          <p14:tracePt t="55902" x="1339850" y="4013200"/>
          <p14:tracePt t="55919" x="1308100" y="3975100"/>
          <p14:tracePt t="55924" x="1301750" y="3968750"/>
          <p14:tracePt t="55935" x="1295400" y="3956050"/>
          <p14:tracePt t="55953" x="1295400" y="3937000"/>
          <p14:tracePt t="55968" x="1301750" y="3879850"/>
          <p14:tracePt t="55985" x="1390650" y="3835400"/>
          <p14:tracePt t="56002" x="1511300" y="3822700"/>
          <p14:tracePt t="56019" x="1619250" y="3803650"/>
          <p14:tracePt t="56035" x="1689100" y="3797300"/>
          <p14:tracePt t="56052" x="1727200" y="3790950"/>
          <p14:tracePt t="56069" x="1739900" y="3790950"/>
          <p14:tracePt t="56130" x="1746250" y="3790950"/>
          <p14:tracePt t="56257" x="1746250" y="3797300"/>
          <p14:tracePt t="56274" x="1733550" y="3797300"/>
          <p14:tracePt t="56281" x="1727200" y="3797300"/>
          <p14:tracePt t="56291" x="1720850" y="3797300"/>
          <p14:tracePt t="56307" x="1714500" y="3797300"/>
          <p14:tracePt t="56330" x="1708150" y="3803650"/>
          <p14:tracePt t="56475" x="1701800" y="3803650"/>
          <p14:tracePt t="56492" x="1695450" y="3803650"/>
          <p14:tracePt t="56508" x="1689100" y="3803650"/>
          <p14:tracePt t="56514" x="1676400" y="3803650"/>
          <p14:tracePt t="56529" x="1670050" y="3803650"/>
          <p14:tracePt t="56539" x="1663700" y="3803650"/>
          <p14:tracePt t="56555" x="1657350" y="3803650"/>
          <p14:tracePt t="56593" x="1651000" y="3803650"/>
          <p14:tracePt t="56610" x="1644650" y="3803650"/>
          <p14:tracePt t="56651" x="1631950" y="3803650"/>
          <p14:tracePt t="56659" x="1625600" y="3803650"/>
          <p14:tracePt t="56676" x="1619250" y="3803650"/>
          <p14:tracePt t="56686" x="1606550" y="3803650"/>
          <p14:tracePt t="56703" x="1593850" y="3810000"/>
          <p14:tracePt t="56708" x="1574800" y="3810000"/>
          <p14:tracePt t="56719" x="1568450" y="3822700"/>
          <p14:tracePt t="56736" x="1543050" y="3829050"/>
          <p14:tracePt t="56741" x="1530350" y="3829050"/>
          <p14:tracePt t="56753" x="1517650" y="3829050"/>
          <p14:tracePt t="56769" x="1498600" y="3835400"/>
          <p14:tracePt t="56794" x="1492250" y="3848100"/>
          <p14:tracePt t="56940" x="1498600" y="3841750"/>
          <p14:tracePt t="56945" x="1504950" y="3841750"/>
          <p14:tracePt t="56955" x="1517650" y="3841750"/>
          <p14:tracePt t="56969" x="1555750" y="3841750"/>
          <p14:tracePt t="56986" x="1644650" y="3841750"/>
          <p14:tracePt t="57003" x="1752600" y="3841750"/>
          <p14:tracePt t="57019" x="1930400" y="3854450"/>
          <p14:tracePt t="57036" x="2101850" y="3905250"/>
          <p14:tracePt t="57053" x="2235200" y="3937000"/>
          <p14:tracePt t="57069" x="2305050" y="3962400"/>
          <p14:tracePt t="57086" x="2343150" y="3987800"/>
          <p14:tracePt t="57103" x="2355850" y="3994150"/>
          <p14:tracePt t="57109" x="2362200" y="4006850"/>
          <p14:tracePt t="57119" x="2368550" y="4013200"/>
          <p14:tracePt t="57137" x="2374900" y="4025900"/>
          <p14:tracePt t="57153" x="2374900" y="4032250"/>
          <p14:tracePt t="57170" x="2374900" y="4051300"/>
          <p14:tracePt t="57356" x="2362200" y="4051300"/>
          <p14:tracePt t="57363" x="2317750" y="4064000"/>
          <p14:tracePt t="57373" x="2254250" y="4064000"/>
          <p14:tracePt t="57381" x="2197100" y="4089400"/>
          <p14:tracePt t="57397" x="2076450" y="4127500"/>
          <p14:tracePt t="57414" x="1943100" y="4171950"/>
          <p14:tracePt t="57430" x="1835150" y="4191000"/>
          <p14:tracePt t="57447" x="1720850" y="4222750"/>
          <p14:tracePt t="57464" x="1612900" y="4254500"/>
          <p14:tracePt t="57468" x="1568450" y="4260850"/>
          <p14:tracePt t="57480" x="1530350" y="4273550"/>
          <p14:tracePt t="57500" x="1447800" y="4298950"/>
          <p14:tracePt t="57514" x="1416050" y="4305300"/>
          <p14:tracePt t="57531" x="1409700" y="4318000"/>
          <p14:tracePt t="57547" x="1390650" y="4318000"/>
          <p14:tracePt t="57564" x="1384300" y="4318000"/>
          <p14:tracePt t="57580" x="1358900" y="4318000"/>
          <p14:tracePt t="57597" x="1333500" y="4318000"/>
          <p14:tracePt t="57614" x="1282700" y="4318000"/>
          <p14:tracePt t="57631" x="1231900" y="4318000"/>
          <p14:tracePt t="57647" x="1181100" y="4318000"/>
          <p14:tracePt t="57664" x="1111250" y="4305300"/>
          <p14:tracePt t="57668" x="1066800" y="4305300"/>
          <p14:tracePt t="57681" x="1022350" y="4298950"/>
          <p14:tracePt t="57700" x="914400" y="4298950"/>
          <p14:tracePt t="57714" x="876300" y="4298950"/>
          <p14:tracePt t="57731" x="850900" y="4298950"/>
          <p14:tracePt t="57827" x="844550" y="4298950"/>
          <p14:tracePt t="57850" x="825500" y="4292600"/>
          <p14:tracePt t="57890" x="825500" y="4286250"/>
          <p14:tracePt t="57914" x="819150" y="4279900"/>
          <p14:tracePt t="57922" x="812800" y="4279900"/>
          <p14:tracePt t="57939" x="806450" y="4279900"/>
          <p14:tracePt t="57947" x="800100" y="4279900"/>
          <p14:tracePt t="57964" x="787400" y="4279900"/>
          <p14:tracePt t="57981" x="762000" y="4279900"/>
          <p14:tracePt t="57997" x="730250" y="4267200"/>
          <p14:tracePt t="58014" x="704850" y="4260850"/>
          <p14:tracePt t="58031" x="685800" y="4254500"/>
          <p14:tracePt t="58047" x="666750" y="4248150"/>
          <p14:tracePt t="58064" x="641350" y="4235450"/>
          <p14:tracePt t="58081" x="635000" y="4235450"/>
          <p14:tracePt t="58098" x="622300" y="4235450"/>
          <p14:tracePt t="58210" x="641350" y="4235450"/>
          <p14:tracePt t="58219" x="679450" y="4241800"/>
          <p14:tracePt t="58226" x="711200" y="4248150"/>
          <p14:tracePt t="58236" x="768350" y="4267200"/>
          <p14:tracePt t="58248" x="831850" y="4273550"/>
          <p14:tracePt t="58264" x="958850" y="4286250"/>
          <p14:tracePt t="58284" x="1123950" y="4318000"/>
          <p14:tracePt t="58300" x="1212850" y="4318000"/>
          <p14:tracePt t="58315" x="1225550" y="4318000"/>
          <p14:tracePt t="58835" x="1238250" y="4318000"/>
          <p14:tracePt t="58851" x="1244600" y="4318000"/>
          <p14:tracePt t="58858" x="1257300" y="4318000"/>
          <p14:tracePt t="58868" x="1270000" y="4318000"/>
          <p14:tracePt t="58884" x="1346200" y="4318000"/>
          <p14:tracePt t="58901" x="1460500" y="4318000"/>
          <p14:tracePt t="58917" x="1619250" y="4318000"/>
          <p14:tracePt t="58934" x="1778000" y="4324350"/>
          <p14:tracePt t="58950" x="1885950" y="4324350"/>
          <p14:tracePt t="58967" x="1911350" y="4324350"/>
          <p14:tracePt t="58984" x="1917700" y="4324350"/>
          <p14:tracePt t="59035" x="1924050" y="4324350"/>
          <p14:tracePt t="59044" x="1936750" y="4330700"/>
          <p14:tracePt t="59051" x="1974850" y="4343400"/>
          <p14:tracePt t="59067" x="2139950" y="4368800"/>
          <p14:tracePt t="59084" x="2457450" y="4400550"/>
          <p14:tracePt t="59100" x="2889250" y="4400550"/>
          <p14:tracePt t="59117" x="3473450" y="4400550"/>
          <p14:tracePt t="59134" x="3987800" y="4400550"/>
          <p14:tracePt t="59151" x="4286250" y="4400550"/>
          <p14:tracePt t="59167" x="4438650" y="4400550"/>
          <p14:tracePt t="59184" x="4464050" y="4400550"/>
          <p14:tracePt t="59405" x="4457700" y="4400550"/>
          <p14:tracePt t="59413" x="4445000" y="4400550"/>
          <p14:tracePt t="59421" x="4438650" y="4400550"/>
          <p14:tracePt t="59429" x="4419600" y="4400550"/>
          <p14:tracePt t="59446" x="4362450" y="4400550"/>
          <p14:tracePt t="59462" x="4254500" y="4400550"/>
          <p14:tracePt t="59479" x="4095750" y="4381500"/>
          <p14:tracePt t="59496" x="3917950" y="4343400"/>
          <p14:tracePt t="59512" x="3816350" y="4337050"/>
          <p14:tracePt t="59529" x="3733800" y="4311650"/>
          <p14:tracePt t="59533" x="3721100" y="4311650"/>
          <p14:tracePt t="59546" x="3714750" y="4311650"/>
          <p14:tracePt t="59562" x="3702050" y="4311650"/>
          <p14:tracePt t="59579" x="3702050" y="4318000"/>
          <p14:tracePt t="59596" x="3702050" y="4324350"/>
          <p14:tracePt t="59915" x="3702050" y="4330700"/>
          <p14:tracePt t="59939" x="3714750" y="4330700"/>
          <p14:tracePt t="59949" x="3733800" y="4330700"/>
          <p14:tracePt t="59955" x="3746500" y="4330700"/>
          <p14:tracePt t="59963" x="3765550" y="4330700"/>
          <p14:tracePt t="59979" x="3803650" y="4330700"/>
          <p14:tracePt t="59996" x="3854450" y="4330700"/>
          <p14:tracePt t="60013" x="3917950" y="4330700"/>
          <p14:tracePt t="60030" x="3968750" y="4330700"/>
          <p14:tracePt t="60047" x="4025900" y="4330700"/>
          <p14:tracePt t="60063" x="4089400" y="4330700"/>
          <p14:tracePt t="60080" x="4152900" y="4330700"/>
          <p14:tracePt t="60096" x="4210050" y="4337050"/>
          <p14:tracePt t="60113" x="4267200" y="4343400"/>
          <p14:tracePt t="60117" x="4292600" y="4343400"/>
          <p14:tracePt t="60130" x="4324350" y="4343400"/>
          <p14:tracePt t="60146" x="4406900" y="4343400"/>
          <p14:tracePt t="60163" x="4419600" y="4343400"/>
          <p14:tracePt t="60180" x="4495800" y="4343400"/>
          <p14:tracePt t="60197" x="4559300" y="4343400"/>
          <p14:tracePt t="60213" x="4660900" y="4368800"/>
          <p14:tracePt t="60230" x="4724400" y="4375150"/>
          <p14:tracePt t="60246" x="4813300" y="4375150"/>
          <p14:tracePt t="60263" x="4876800" y="4375150"/>
          <p14:tracePt t="60280" x="4933950" y="4375150"/>
          <p14:tracePt t="60296" x="4959350" y="4375150"/>
          <p14:tracePt t="60313" x="4991100" y="4375150"/>
          <p14:tracePt t="60330" x="5016500" y="4375150"/>
          <p14:tracePt t="60334" x="5022850" y="4375150"/>
          <p14:tracePt t="60347" x="5048250" y="4381500"/>
          <p14:tracePt t="60363" x="5073650" y="4381500"/>
          <p14:tracePt t="60380" x="5099050" y="4387850"/>
          <p14:tracePt t="60397" x="5137150" y="4387850"/>
          <p14:tracePt t="60413" x="5156200" y="4387850"/>
          <p14:tracePt t="60430" x="5181600" y="4387850"/>
          <p14:tracePt t="60447" x="5226050" y="4387850"/>
          <p14:tracePt t="60463" x="5257800" y="4387850"/>
          <p14:tracePt t="60480" x="5314950" y="4400550"/>
          <p14:tracePt t="60497" x="5372100" y="4400550"/>
          <p14:tracePt t="60513" x="5448300" y="4400550"/>
          <p14:tracePt t="60530" x="5524500" y="4400550"/>
          <p14:tracePt t="60534" x="5556250" y="4400550"/>
          <p14:tracePt t="60547" x="5600700" y="4400550"/>
          <p14:tracePt t="60563" x="5638800" y="4400550"/>
          <p14:tracePt t="60580" x="5664200" y="4400550"/>
          <p14:tracePt t="60597" x="5676900" y="4400550"/>
          <p14:tracePt t="60685" x="5695950" y="4400550"/>
          <p14:tracePt t="60701" x="5702300" y="4400550"/>
          <p14:tracePt t="60708" x="5721350" y="4400550"/>
          <p14:tracePt t="60718" x="5740400" y="4400550"/>
          <p14:tracePt t="60730" x="5753100" y="4400550"/>
          <p14:tracePt t="60747" x="5816600" y="4413250"/>
          <p14:tracePt t="60763" x="5835650" y="4413250"/>
          <p14:tracePt t="60780" x="5854700" y="4413250"/>
          <p14:tracePt t="61397" x="5861050" y="4413250"/>
          <p14:tracePt t="61405" x="5867400" y="4413250"/>
          <p14:tracePt t="61413" x="5873750" y="4413250"/>
          <p14:tracePt t="61422" x="5886450" y="4406900"/>
          <p14:tracePt t="61439" x="5905500" y="4387850"/>
          <p14:tracePt t="61455" x="5949950" y="4356100"/>
          <p14:tracePt t="61472" x="5994400" y="4330700"/>
          <p14:tracePt t="61488" x="6051550" y="4298950"/>
          <p14:tracePt t="61505" x="6083300" y="4279900"/>
          <p14:tracePt t="61522" x="6089650" y="4279900"/>
          <p14:tracePt t="61539" x="6096000" y="4279900"/>
          <p14:tracePt t="62606" x="6096000" y="4273550"/>
          <p14:tracePt t="62614" x="6083300" y="4267200"/>
          <p14:tracePt t="62624" x="6057900" y="4254500"/>
          <p14:tracePt t="62631" x="6038850" y="4248150"/>
          <p14:tracePt t="62647" x="6007100" y="4241800"/>
          <p14:tracePt t="62664" x="5949950" y="4235450"/>
          <p14:tracePt t="62680" x="5873750" y="4235450"/>
          <p14:tracePt t="62697" x="5753100" y="4222750"/>
          <p14:tracePt t="62714" x="5645150" y="4210050"/>
          <p14:tracePt t="62718" x="5600700" y="4210050"/>
          <p14:tracePt t="62730" x="5581650" y="4210050"/>
          <p14:tracePt t="62748" x="5556250" y="4210050"/>
          <p14:tracePt t="62780" x="5556250" y="4216400"/>
          <p14:tracePt t="62813" x="5568950" y="4216400"/>
          <p14:tracePt t="62820" x="5568950" y="4222750"/>
          <p14:tracePt t="62845" x="5581650" y="4229100"/>
          <p14:tracePt t="62870" x="5588000" y="4235450"/>
          <p14:tracePt t="62910" x="5594350" y="4235450"/>
          <p14:tracePt t="62922" x="5600700" y="4235450"/>
          <p14:tracePt t="62940" x="5619750" y="4229100"/>
          <p14:tracePt t="62951" x="5626100" y="4216400"/>
          <p14:tracePt t="62956" x="5632450" y="4210050"/>
          <p14:tracePt t="62966" x="5638800" y="4171950"/>
          <p14:tracePt t="62981" x="5657850" y="4114800"/>
          <p14:tracePt t="62997" x="5657850" y="4038600"/>
          <p14:tracePt t="63014" x="5664200" y="3962400"/>
          <p14:tracePt t="63031" x="5664200" y="3867150"/>
          <p14:tracePt t="63047" x="5645150" y="3771900"/>
          <p14:tracePt t="63064" x="5581650" y="3670300"/>
          <p14:tracePt t="63080" x="5505450" y="3619500"/>
          <p14:tracePt t="63098" x="5403850" y="3587750"/>
          <p14:tracePt t="63114" x="5308600" y="3575050"/>
          <p14:tracePt t="63119" x="5264150" y="3575050"/>
          <p14:tracePt t="63131" x="5219700" y="3575050"/>
          <p14:tracePt t="63148" x="5130800" y="3587750"/>
          <p14:tracePt t="63151" x="5086350" y="3600450"/>
          <p14:tracePt t="63164" x="5003800" y="3638550"/>
          <p14:tracePt t="63181" x="4902200" y="3683000"/>
          <p14:tracePt t="63197" x="4794250" y="3733800"/>
          <p14:tracePt t="63214" x="4711700" y="3778250"/>
          <p14:tracePt t="63231" x="4667250" y="3816350"/>
          <p14:tracePt t="63247" x="4610100" y="3860800"/>
          <p14:tracePt t="63264" x="4584700" y="3911600"/>
          <p14:tracePt t="63281" x="4578350" y="3956050"/>
          <p14:tracePt t="63297" x="4578350" y="3975100"/>
          <p14:tracePt t="63314" x="4578350" y="4000500"/>
          <p14:tracePt t="63331" x="4591050" y="4032250"/>
          <p14:tracePt t="63336" x="4603750" y="4038600"/>
          <p14:tracePt t="63348" x="4692650" y="4076700"/>
          <p14:tracePt t="63365" x="4787900" y="4102100"/>
          <p14:tracePt t="63381" x="4908550" y="4146550"/>
          <p14:tracePt t="63398" x="5016500" y="4152900"/>
          <p14:tracePt t="63415" x="5111750" y="4152900"/>
          <p14:tracePt t="63431" x="5162550" y="4152900"/>
          <p14:tracePt t="63448" x="5213350" y="4133850"/>
          <p14:tracePt t="63464" x="5251450" y="4102100"/>
          <p14:tracePt t="63481" x="5257800" y="4083050"/>
          <p14:tracePt t="63498" x="5257800" y="4076700"/>
          <p14:tracePt t="63514" x="5257800" y="4070350"/>
          <p14:tracePt t="63531" x="5270500" y="4057650"/>
          <p14:tracePt t="63552" x="5270500" y="4051300"/>
          <p14:tracePt t="63565" x="5270500" y="4044950"/>
          <p14:tracePt t="63581" x="5270500" y="4038600"/>
          <p14:tracePt t="63605" x="5270500" y="4032250"/>
          <p14:tracePt t="63655" x="5251450" y="4032250"/>
          <p14:tracePt t="63671" x="5232400" y="4032250"/>
          <p14:tracePt t="63688" x="5219700" y="4032250"/>
          <p14:tracePt t="63694" x="5213350" y="4032250"/>
          <p14:tracePt t="63705" x="5207000" y="4044950"/>
          <p14:tracePt t="63715" x="5200650" y="4044950"/>
          <p14:tracePt t="63731" x="5194300" y="4057650"/>
          <p14:tracePt t="63823" x="5200650" y="4057650"/>
          <p14:tracePt t="63839" x="5207000" y="4051300"/>
          <p14:tracePt t="63854" x="5219700" y="4051300"/>
          <p14:tracePt t="63925" x="5226050" y="4051300"/>
          <p14:tracePt t="63934" x="5226050" y="4057650"/>
          <p14:tracePt t="63940" x="5226050" y="4064000"/>
          <p14:tracePt t="63957" x="5226050" y="4076700"/>
          <p14:tracePt t="63965" x="5226050" y="4083050"/>
          <p14:tracePt t="64005" x="5245100" y="4083050"/>
          <p14:tracePt t="64013" x="5276850" y="4083050"/>
          <p14:tracePt t="64021" x="5289550" y="4083050"/>
          <p14:tracePt t="64031" x="5314950" y="4083050"/>
          <p14:tracePt t="64048" x="5346700" y="4083050"/>
          <p14:tracePt t="64065" x="5372100" y="4083050"/>
          <p14:tracePt t="64081" x="5378450" y="4070350"/>
          <p14:tracePt t="64126" x="5378450" y="4064000"/>
          <p14:tracePt t="64135" x="5372100" y="4064000"/>
          <p14:tracePt t="64142" x="5359400" y="4064000"/>
          <p14:tracePt t="64157" x="5346700" y="4064000"/>
          <p14:tracePt t="64165" x="5334000" y="4064000"/>
          <p14:tracePt t="64182" x="5321300" y="4064000"/>
          <p14:tracePt t="64198" x="5308600" y="4064000"/>
          <p14:tracePt t="64351" x="5302250" y="4064000"/>
          <p14:tracePt t="64359" x="5295900" y="4076700"/>
          <p14:tracePt t="64367" x="5289550" y="4095750"/>
          <p14:tracePt t="64382" x="5276850" y="4140200"/>
          <p14:tracePt t="64398" x="5264150" y="4178300"/>
          <p14:tracePt t="64415" x="5264150" y="4184650"/>
          <p14:tracePt t="64432" x="5257800" y="4203700"/>
          <p14:tracePt t="64869" x="5251450" y="4203700"/>
          <p14:tracePt t="64878" x="5238750" y="4191000"/>
          <p14:tracePt t="64885" x="5238750" y="4184650"/>
          <p14:tracePt t="64895" x="5238750" y="4178300"/>
          <p14:tracePt t="64907" x="5238750" y="4171950"/>
          <p14:tracePt t="64924" x="5226050" y="4152900"/>
          <p14:tracePt t="64942" x="5219700" y="4146550"/>
          <p14:tracePt t="64983" x="5213350" y="4146550"/>
          <p14:tracePt t="64999" x="5200650" y="4146550"/>
          <p14:tracePt t="65007" x="5200650" y="4152900"/>
          <p14:tracePt t="65023" x="5194300" y="4152900"/>
          <p14:tracePt t="65046" x="5187950" y="4159250"/>
          <p14:tracePt t="65069" x="5187950" y="4171950"/>
          <p14:tracePt t="65086" x="5187950" y="4178300"/>
          <p14:tracePt t="65096" x="5187950" y="4184650"/>
          <p14:tracePt t="65102" x="5187950" y="4191000"/>
          <p14:tracePt t="65159" x="5187950" y="4197350"/>
          <p14:tracePt t="65176" x="5194300" y="4203700"/>
          <p14:tracePt t="65406" x="5194300" y="4210050"/>
          <p14:tracePt t="65438" x="5187950" y="4210050"/>
          <p14:tracePt t="65446" x="5181600" y="4222750"/>
          <p14:tracePt t="65470" x="5175250" y="4235450"/>
          <p14:tracePt t="65478" x="5168900" y="4241800"/>
          <p14:tracePt t="65486" x="5168900" y="4248150"/>
          <p14:tracePt t="65496" x="5168900" y="4254500"/>
          <p14:tracePt t="65513" x="5168900" y="4273550"/>
          <p14:tracePt t="65530" x="5168900" y="4292600"/>
          <p14:tracePt t="65546" x="5181600" y="4324350"/>
          <p14:tracePt t="65563" x="5194300" y="4337050"/>
          <p14:tracePt t="65580" x="5219700" y="4356100"/>
          <p14:tracePt t="65584" x="5226050" y="4356100"/>
          <p14:tracePt t="65596" x="5238750" y="4356100"/>
          <p14:tracePt t="65614" x="5270500" y="4356100"/>
          <p14:tracePt t="65618" x="5283200" y="4356100"/>
          <p14:tracePt t="65630" x="5314950" y="4343400"/>
          <p14:tracePt t="65647" x="5346700" y="4311650"/>
          <p14:tracePt t="65663" x="5372100" y="4292600"/>
          <p14:tracePt t="65680" x="5384800" y="4273550"/>
          <p14:tracePt t="65697" x="5397500" y="4260850"/>
          <p14:tracePt t="65713" x="5403850" y="4254500"/>
          <p14:tracePt t="65730" x="5416550" y="4248150"/>
          <p14:tracePt t="65746" x="5435600" y="4241800"/>
          <p14:tracePt t="65763" x="5448300" y="4235450"/>
          <p14:tracePt t="65770" x="5467350" y="4229100"/>
          <p14:tracePt t="65780" x="5473700" y="4216400"/>
          <p14:tracePt t="65798" x="5492750" y="4191000"/>
          <p14:tracePt t="65813" x="5492750" y="4184650"/>
          <p14:tracePt t="65830" x="5492750" y="4146550"/>
          <p14:tracePt t="65847" x="5492750" y="4133850"/>
          <p14:tracePt t="65863" x="5473700" y="4127500"/>
          <p14:tracePt t="65880" x="5467350" y="4127500"/>
          <p14:tracePt t="65896" x="5448300" y="4127500"/>
          <p14:tracePt t="65913" x="5422900" y="4127500"/>
          <p14:tracePt t="65930" x="5410200" y="4127500"/>
          <p14:tracePt t="65946" x="5397500" y="4127500"/>
          <p14:tracePt t="65963" x="5378450" y="4127500"/>
          <p14:tracePt t="65980" x="5372100" y="4127500"/>
          <p14:tracePt t="65996" x="5365750" y="4127500"/>
          <p14:tracePt t="66014" x="5353050" y="4127500"/>
          <p14:tracePt t="66030" x="5346700" y="4127500"/>
          <p14:tracePt t="66046" x="5334000" y="4127500"/>
          <p14:tracePt t="66063" x="5314950" y="4108450"/>
          <p14:tracePt t="66080" x="5283200" y="4083050"/>
          <p14:tracePt t="66096" x="5257800" y="4051300"/>
          <p14:tracePt t="66113" x="5200650" y="4025900"/>
          <p14:tracePt t="66130" x="5156200" y="4019550"/>
          <p14:tracePt t="66147" x="5111750" y="4019550"/>
          <p14:tracePt t="66163" x="5073650" y="4019550"/>
          <p14:tracePt t="66180" x="5029200" y="4019550"/>
          <p14:tracePt t="66183" x="5022850" y="4019550"/>
          <p14:tracePt t="66197" x="4997450" y="4025900"/>
          <p14:tracePt t="66213" x="4940300" y="4038600"/>
          <p14:tracePt t="66214" x="4902200" y="4051300"/>
          <p14:tracePt t="66230" x="4806950" y="4051300"/>
          <p14:tracePt t="66257" x="4622800" y="4051300"/>
          <p14:tracePt t="66263" x="4552950" y="4051300"/>
          <p14:tracePt t="66280" x="4425950" y="4051300"/>
          <p14:tracePt t="66297" x="4305300" y="4051300"/>
          <p14:tracePt t="66313" x="4197350" y="4064000"/>
          <p14:tracePt t="66330" x="4102100" y="4064000"/>
          <p14:tracePt t="66347" x="3994150" y="4076700"/>
          <p14:tracePt t="66363" x="3898900" y="4076700"/>
          <p14:tracePt t="66368" x="3860800" y="4089400"/>
          <p14:tracePt t="66380" x="3841750" y="4089400"/>
          <p14:tracePt t="66397" x="3778250" y="4089400"/>
          <p14:tracePt t="66401" x="3752850" y="4095750"/>
          <p14:tracePt t="66413" x="3740150" y="4095750"/>
          <p14:tracePt t="66430" x="3708400" y="4095750"/>
          <p14:tracePt t="66447" x="3702050" y="4095750"/>
          <p14:tracePt t="66470" x="3695700" y="4102100"/>
          <p14:tracePt t="66494" x="3689350" y="4102100"/>
          <p14:tracePt t="66504" x="3683000" y="4102100"/>
          <p14:tracePt t="66514" x="3676650" y="4102100"/>
          <p14:tracePt t="66531" x="3651250" y="4102100"/>
          <p14:tracePt t="66547" x="3619500" y="4102100"/>
          <p14:tracePt t="66553" x="3587750" y="4108450"/>
          <p14:tracePt t="66564" x="3562350" y="4108450"/>
          <p14:tracePt t="66580" x="3505200" y="4121150"/>
          <p14:tracePt t="66584" x="3473450" y="4127500"/>
          <p14:tracePt t="66597" x="3441700" y="4127500"/>
          <p14:tracePt t="66614" x="3276600" y="4127500"/>
          <p14:tracePt t="66631" x="3149600" y="4127500"/>
          <p14:tracePt t="66647" x="3035300" y="4127500"/>
          <p14:tracePt t="66664" x="2965450" y="4140200"/>
          <p14:tracePt t="66681" x="2927350" y="4140200"/>
          <p14:tracePt t="66697" x="2908300" y="4152900"/>
          <p14:tracePt t="66761" x="2901950" y="4152900"/>
          <p14:tracePt t="66776" x="2895600" y="4159250"/>
          <p14:tracePt t="66785" x="2889250" y="4159250"/>
          <p14:tracePt t="66801" x="2882900" y="4165600"/>
          <p14:tracePt t="66814" x="2870200" y="4171950"/>
          <p14:tracePt t="66841" x="2863850" y="4184650"/>
          <p14:tracePt t="66849" x="2857500" y="4191000"/>
          <p14:tracePt t="66864" x="2838450" y="4197350"/>
          <p14:tracePt t="66881" x="2813050" y="4216400"/>
          <p14:tracePt t="66897" x="2762250" y="4235450"/>
          <p14:tracePt t="66914" x="2692400" y="4254500"/>
          <p14:tracePt t="66931" x="2641600" y="4286250"/>
          <p14:tracePt t="66947" x="2609850" y="4286250"/>
          <p14:tracePt t="66964" x="2597150" y="4286250"/>
          <p14:tracePt t="66981" x="2590800" y="4286250"/>
          <p14:tracePt t="66998" x="2571750" y="4298950"/>
          <p14:tracePt t="67014" x="2565400" y="4305300"/>
          <p14:tracePt t="67039" x="2559050" y="4311650"/>
          <p14:tracePt t="67062" x="2552700" y="4311650"/>
          <p14:tracePt t="67078" x="2546350" y="4324350"/>
          <p14:tracePt t="67103" x="2540000" y="4330700"/>
          <p14:tracePt t="67136" x="2533650" y="4330700"/>
          <p14:tracePt t="67160" x="2527300" y="4330700"/>
          <p14:tracePt t="67184" x="2520950" y="4330700"/>
          <p14:tracePt t="67192" x="2514600" y="4330700"/>
          <p14:tracePt t="67201" x="2508250" y="4330700"/>
          <p14:tracePt t="67214" x="2501900" y="4330700"/>
          <p14:tracePt t="67231" x="2470150" y="4311650"/>
          <p14:tracePt t="67248" x="2444750" y="4292600"/>
          <p14:tracePt t="67264" x="2413000" y="4286250"/>
          <p14:tracePt t="67281" x="2406650" y="4286250"/>
          <p14:tracePt t="67519" x="2393950" y="4273550"/>
          <p14:tracePt t="67535" x="2387600" y="4273550"/>
          <p14:tracePt t="67568" x="2381250" y="4273550"/>
          <p14:tracePt t="67600" x="2374900" y="4267200"/>
          <p14:tracePt t="67849" x="2368550" y="4267200"/>
          <p14:tracePt t="68071" x="2355850" y="4267200"/>
          <p14:tracePt t="68103" x="2349500" y="4267200"/>
          <p14:tracePt t="68119" x="2343150" y="4267200"/>
          <p14:tracePt t="68127" x="2336800" y="4267200"/>
          <p14:tracePt t="68167" x="2330450" y="4273550"/>
          <p14:tracePt t="68183" x="2324100" y="4273550"/>
          <p14:tracePt t="68191" x="2311400" y="4279900"/>
          <p14:tracePt t="68207" x="2292350" y="4279900"/>
          <p14:tracePt t="68216" x="2266950" y="4286250"/>
          <p14:tracePt t="68228" x="2247900" y="4298950"/>
          <p14:tracePt t="68245" x="2228850" y="4298950"/>
          <p14:tracePt t="68249" x="2209800" y="4298950"/>
          <p14:tracePt t="68271" x="2203450" y="4298950"/>
          <p14:tracePt t="68569" x="2197100" y="4298950"/>
          <p14:tracePt t="68793" x="2197100" y="4292600"/>
          <p14:tracePt t="68817" x="2197100" y="4286250"/>
          <p14:tracePt t="70378" x="2209800" y="4286250"/>
          <p14:tracePt t="70387" x="2222500" y="4286250"/>
          <p14:tracePt t="70394" x="2241550" y="4286250"/>
          <p14:tracePt t="70402" x="2273300" y="4286250"/>
          <p14:tracePt t="70419" x="2330450" y="4292600"/>
          <p14:tracePt t="70436" x="2393950" y="4311650"/>
          <p14:tracePt t="70452" x="2425700" y="4318000"/>
          <p14:tracePt t="70469" x="2451100" y="4318000"/>
          <p14:tracePt t="70486" x="2457450" y="4318000"/>
          <p14:tracePt t="70737" x="2463800" y="4324350"/>
          <p14:tracePt t="71073" x="2457450" y="4324350"/>
          <p14:tracePt t="71113" x="2451100" y="4324350"/>
          <p14:tracePt t="71129" x="2444750" y="4324350"/>
          <p14:tracePt t="71160" x="2444750" y="4330700"/>
          <p14:tracePt t="71176" x="2438400" y="4330700"/>
          <p14:tracePt t="71184" x="2432050" y="4330700"/>
          <p14:tracePt t="71192" x="2425700" y="4330700"/>
          <p14:tracePt t="71217" x="2406650" y="4324350"/>
          <p14:tracePt t="71224" x="2400300" y="4324350"/>
          <p14:tracePt t="71234" x="2393950" y="4324350"/>
          <p14:tracePt t="71258" x="2355850" y="4298950"/>
          <p14:tracePt t="71265" x="2343150" y="4292600"/>
          <p14:tracePt t="71280" x="2311400" y="4273550"/>
          <p14:tracePt t="71297" x="2298700" y="4260850"/>
          <p14:tracePt t="71313" x="2292350" y="4254500"/>
          <p14:tracePt t="71361" x="2292350" y="4273550"/>
          <p14:tracePt t="71369" x="2292350" y="4286250"/>
          <p14:tracePt t="71377" x="2292350" y="4305300"/>
          <p14:tracePt t="71385" x="2292350" y="4311650"/>
          <p14:tracePt t="71397" x="2292350" y="4324350"/>
          <p14:tracePt t="71858" x="2292350" y="4318000"/>
          <p14:tracePt t="71867" x="2292350" y="4311650"/>
          <p14:tracePt t="71874" x="2292350" y="4305300"/>
          <p14:tracePt t="71890" x="2292350" y="4298950"/>
          <p14:tracePt t="71900" x="2292350" y="4292600"/>
          <p14:tracePt t="71913" x="2292350" y="4286250"/>
          <p14:tracePt t="72025" x="2292350" y="4298950"/>
          <p14:tracePt t="72035" x="2305050" y="4324350"/>
          <p14:tracePt t="72041" x="2343150" y="4362450"/>
          <p14:tracePt t="72051" x="2381250" y="4394200"/>
          <p14:tracePt t="72063" x="2432050" y="4413250"/>
          <p14:tracePt t="72082" x="2590800" y="4476750"/>
          <p14:tracePt t="72096" x="2673350" y="4489450"/>
          <p14:tracePt t="72113" x="2730500" y="4502150"/>
          <p14:tracePt t="72130" x="2743200" y="4502150"/>
          <p14:tracePt t="72153" x="2749550" y="4502150"/>
          <p14:tracePt t="72169" x="2749550" y="4495800"/>
          <p14:tracePt t="72185" x="2749550" y="4489450"/>
          <p14:tracePt t="72241" x="2743200" y="4476750"/>
          <p14:tracePt t="72257" x="2730500" y="4476750"/>
          <p14:tracePt t="72267" x="2724150" y="4476750"/>
          <p14:tracePt t="72273" x="2711450" y="4476750"/>
          <p14:tracePt t="72289" x="2698750" y="4470400"/>
          <p14:tracePt t="72297" x="2686050" y="4464050"/>
          <p14:tracePt t="72313" x="2654300" y="4445000"/>
          <p14:tracePt t="72330" x="2635250" y="4438650"/>
          <p14:tracePt t="72347" x="2628900" y="4432300"/>
          <p14:tracePt t="72363" x="2616200" y="4425950"/>
          <p14:tracePt t="72410" x="2609850" y="4425950"/>
          <p14:tracePt t="72426" x="2603500" y="4419600"/>
          <p14:tracePt t="72585" x="2597150" y="4419600"/>
          <p14:tracePt t="72609" x="2590800" y="4419600"/>
          <p14:tracePt t="72641" x="2584450" y="4425950"/>
          <p14:tracePt t="72674" x="2578100" y="4425950"/>
          <p14:tracePt t="72683" x="2571750" y="4425950"/>
          <p14:tracePt t="72693" x="2559050" y="4432300"/>
          <p14:tracePt t="72709" x="2540000" y="4432300"/>
          <p14:tracePt t="72726" x="2527300" y="4438650"/>
          <p14:tracePt t="72743" x="2501900" y="4438650"/>
          <p14:tracePt t="72750" x="2476500" y="4438650"/>
          <p14:tracePt t="72754" x="2457450" y="4438650"/>
          <p14:tracePt t="72763" x="2425700" y="4438650"/>
          <p14:tracePt t="72776" x="2387600" y="4438650"/>
          <p14:tracePt t="72793" x="2317750" y="4438650"/>
          <p14:tracePt t="72809" x="2273300" y="4438650"/>
          <p14:tracePt t="72826" x="2260600" y="4425950"/>
          <p14:tracePt t="72843" x="2241550" y="4419600"/>
          <p14:tracePt t="72873" x="2235200" y="4413250"/>
          <p14:tracePt t="72882" x="2235200" y="4406900"/>
          <p14:tracePt t="72898" x="2228850" y="4406900"/>
          <p14:tracePt t="72914" x="2222500" y="4394200"/>
          <p14:tracePt t="72938" x="2216150" y="4387850"/>
          <p14:tracePt t="72954" x="2209800" y="4381500"/>
          <p14:tracePt t="72970" x="2203450" y="4375150"/>
          <p14:tracePt t="72994" x="2197100" y="4368800"/>
          <p14:tracePt t="73001" x="2197100" y="4362450"/>
          <p14:tracePt t="73010" x="2190750" y="4362450"/>
          <p14:tracePt t="73026" x="2178050" y="4356100"/>
          <p14:tracePt t="73043" x="2165350" y="4349750"/>
          <p14:tracePt t="73059" x="2152650" y="4343400"/>
          <p14:tracePt t="73076" x="2139950" y="4330700"/>
          <p14:tracePt t="73219" x="2133600" y="4324350"/>
          <p14:tracePt t="73297" x="2127250" y="4324350"/>
          <p14:tracePt t="73314" x="2127250" y="4318000"/>
          <p14:tracePt t="73321" x="2127250" y="4311650"/>
          <p14:tracePt t="73337" x="2120900" y="4305300"/>
          <p14:tracePt t="73364" x="2120900" y="4298950"/>
          <p14:tracePt t="73369" x="2114550" y="4292600"/>
          <p14:tracePt t="73523" x="2114550" y="4286250"/>
          <p14:tracePt t="73531" x="2108200" y="4279900"/>
          <p14:tracePt t="73548" x="2108200" y="4273550"/>
          <p14:tracePt t="73562" x="2108200" y="4267200"/>
          <p14:tracePt t="73578" x="2101850" y="4235450"/>
          <p14:tracePt t="73593" x="2101850" y="4229100"/>
          <p14:tracePt t="73610" x="2101850" y="4184650"/>
          <p14:tracePt t="73626" x="2101850" y="4159250"/>
          <p14:tracePt t="73644" x="2101850" y="4146550"/>
          <p14:tracePt t="73660" x="2108200" y="4121150"/>
          <p14:tracePt t="73677" x="2108200" y="4114800"/>
          <p14:tracePt t="73694" x="2127250" y="4102100"/>
          <p14:tracePt t="73710" x="2127250" y="4095750"/>
          <p14:tracePt t="73780" x="2139950" y="4095750"/>
          <p14:tracePt t="73797" x="2146300" y="4095750"/>
          <p14:tracePt t="73804" x="2152650" y="4095750"/>
          <p14:tracePt t="73812" x="2171700" y="4089400"/>
          <p14:tracePt t="73827" x="2228850" y="4089400"/>
          <p14:tracePt t="73844" x="2298700" y="4057650"/>
          <p14:tracePt t="73860" x="2381250" y="4025900"/>
          <p14:tracePt t="73877" x="2438400" y="4013200"/>
          <p14:tracePt t="73893" x="2482850" y="4000500"/>
          <p14:tracePt t="73910" x="2508250" y="3994150"/>
          <p14:tracePt t="73927" x="2559050" y="3994150"/>
          <p14:tracePt t="73946" x="2597150" y="3994150"/>
          <p14:tracePt t="73949" x="2635250" y="3994150"/>
          <p14:tracePt t="73960" x="2667000" y="3994150"/>
          <p14:tracePt t="73977" x="2806700" y="4013200"/>
          <p14:tracePt t="73993" x="2895600" y="4019550"/>
          <p14:tracePt t="74010" x="2984500" y="4032250"/>
          <p14:tracePt t="74027" x="3028950" y="4044950"/>
          <p14:tracePt t="74044" x="3067050" y="4051300"/>
          <p14:tracePt t="74060" x="3092450" y="4064000"/>
          <p14:tracePt t="74077" x="3111500" y="4076700"/>
          <p14:tracePt t="74093" x="3130550" y="4095750"/>
          <p14:tracePt t="74110" x="3155950" y="4114800"/>
          <p14:tracePt t="74127" x="3181350" y="4152900"/>
          <p14:tracePt t="74132" x="3200400" y="4178300"/>
          <p14:tracePt t="74144" x="3206750" y="4191000"/>
          <p14:tracePt t="74161" x="3238500" y="4235450"/>
          <p14:tracePt t="74165" x="3244850" y="4241800"/>
          <p14:tracePt t="74178" x="3257550" y="4254500"/>
          <p14:tracePt t="74194" x="3270250" y="4286250"/>
          <p14:tracePt t="74210" x="3270250" y="4305300"/>
          <p14:tracePt t="74227" x="3270250" y="4324350"/>
          <p14:tracePt t="74251" x="3270250" y="4337050"/>
          <p14:tracePt t="74267" x="3270250" y="4349750"/>
          <p14:tracePt t="74277" x="3263900" y="4349750"/>
          <p14:tracePt t="74294" x="3219450" y="4349750"/>
          <p14:tracePt t="74310" x="3130550" y="4362450"/>
          <p14:tracePt t="74327" x="3009900" y="4381500"/>
          <p14:tracePt t="74344" x="2933700" y="4387850"/>
          <p14:tracePt t="74350" x="2889250" y="4400550"/>
          <p14:tracePt t="74361" x="2851150" y="4400550"/>
          <p14:tracePt t="74379" x="2787650" y="4413250"/>
          <p14:tracePt t="74394" x="2762250" y="4413250"/>
          <p14:tracePt t="74410" x="2743200" y="4413250"/>
          <p14:tracePt t="74427" x="2730500" y="4413250"/>
          <p14:tracePt t="74444" x="2705100" y="4413250"/>
          <p14:tracePt t="74460" x="2667000" y="4413250"/>
          <p14:tracePt t="74477" x="2635250" y="4413250"/>
          <p14:tracePt t="74494" x="2590800" y="4413250"/>
          <p14:tracePt t="74510" x="2533650" y="4406900"/>
          <p14:tracePt t="74527" x="2476500" y="4381500"/>
          <p14:tracePt t="74544" x="2425700" y="4375150"/>
          <p14:tracePt t="74550" x="2413000" y="4368800"/>
          <p14:tracePt t="74564" x="2381250" y="4356100"/>
          <p14:tracePt t="74580" x="2368550" y="4349750"/>
          <p14:tracePt t="74594" x="2368550" y="4343400"/>
          <p14:tracePt t="74610" x="2349500" y="4337050"/>
          <p14:tracePt t="74627" x="2343150" y="4324350"/>
          <p14:tracePt t="74644" x="2317750" y="4305300"/>
          <p14:tracePt t="74660" x="2292350" y="4292600"/>
          <p14:tracePt t="74677" x="2266950" y="4273550"/>
          <p14:tracePt t="74694" x="2247900" y="4267200"/>
          <p14:tracePt t="74711" x="2235200" y="4254500"/>
          <p14:tracePt t="74727" x="2228850" y="4254500"/>
          <p14:tracePt t="74744" x="2222500" y="4229100"/>
          <p14:tracePt t="74762" x="2222500" y="4222750"/>
          <p14:tracePt t="74766" x="2222500" y="4216400"/>
          <p14:tracePt t="74779" x="2222500" y="4191000"/>
          <p14:tracePt t="74794" x="2222500" y="4152900"/>
          <p14:tracePt t="74811" x="2222500" y="4127500"/>
          <p14:tracePt t="74828" x="2228850" y="4095750"/>
          <p14:tracePt t="74844" x="2235200" y="4083050"/>
          <p14:tracePt t="74861" x="2241550" y="4064000"/>
          <p14:tracePt t="74878" x="2254250" y="4051300"/>
          <p14:tracePt t="74884" x="2266950" y="4032250"/>
          <p14:tracePt t="74894" x="2273300" y="4025900"/>
          <p14:tracePt t="74911" x="2298700" y="4006850"/>
          <p14:tracePt t="74927" x="2330450" y="3987800"/>
          <p14:tracePt t="74944" x="2368550" y="3968750"/>
          <p14:tracePt t="74946" x="2374900" y="3968750"/>
          <p14:tracePt t="74963" x="2393950" y="3956050"/>
          <p14:tracePt t="74978" x="2419350" y="3949700"/>
          <p14:tracePt t="74994" x="2444750" y="3943350"/>
          <p14:tracePt t="75011" x="2476500" y="3937000"/>
          <p14:tracePt t="75028" x="2495550" y="3930650"/>
          <p14:tracePt t="75044" x="2520950" y="3930650"/>
          <p14:tracePt t="75061" x="2533650" y="3930650"/>
          <p14:tracePt t="75077" x="2552700" y="3930650"/>
          <p14:tracePt t="75094" x="2584450" y="3930650"/>
          <p14:tracePt t="75111" x="2654300" y="3962400"/>
          <p14:tracePt t="75116" x="2679700" y="3968750"/>
          <p14:tracePt t="75128" x="2724150" y="3981450"/>
          <p14:tracePt t="75144" x="2825750" y="4013200"/>
          <p14:tracePt t="75148" x="2863850" y="4019550"/>
          <p14:tracePt t="75162" x="2895600" y="4032250"/>
          <p14:tracePt t="75164" x="2914650" y="4038600"/>
          <p14:tracePt t="75178" x="2959100" y="4044950"/>
          <p14:tracePt t="75194" x="2959100" y="4051300"/>
          <p14:tracePt t="75211" x="2971800" y="4057650"/>
          <p14:tracePt t="75228" x="2978150" y="4064000"/>
          <p14:tracePt t="75245" x="2978150" y="4070350"/>
          <p14:tracePt t="75261" x="2978150" y="4089400"/>
          <p14:tracePt t="75278" x="2984500" y="4102100"/>
          <p14:tracePt t="75295" x="2984500" y="4133850"/>
          <p14:tracePt t="75311" x="2984500" y="4146550"/>
          <p14:tracePt t="75328" x="2984500" y="4184650"/>
          <p14:tracePt t="75344" x="2984500" y="4191000"/>
          <p14:tracePt t="75362" x="2984500" y="4222750"/>
          <p14:tracePt t="75378" x="2984500" y="4241800"/>
          <p14:tracePt t="75396" x="2978150" y="4260850"/>
          <p14:tracePt t="75411" x="2965450" y="4273550"/>
          <p14:tracePt t="75428" x="2952750" y="4292600"/>
          <p14:tracePt t="75445" x="2933700" y="4292600"/>
          <p14:tracePt t="75461" x="2908300" y="4298950"/>
          <p14:tracePt t="75478" x="2844800" y="4324350"/>
          <p14:tracePt t="75495" x="2819400" y="4324350"/>
          <p14:tracePt t="75511" x="2787650" y="4324350"/>
          <p14:tracePt t="75532" x="2774950" y="4324350"/>
          <p14:tracePt t="76083" x="2768600" y="4324350"/>
          <p14:tracePt t="76092" x="2762250" y="4330700"/>
          <p14:tracePt t="76099" x="2705100" y="4330700"/>
          <p14:tracePt t="76106" x="2609850" y="4330700"/>
          <p14:tracePt t="76123" x="2292350" y="4305300"/>
          <p14:tracePt t="76140" x="1860550" y="4241800"/>
          <p14:tracePt t="76157" x="1403350" y="4178300"/>
          <p14:tracePt t="76173" x="977900" y="4127500"/>
          <p14:tracePt t="76190" x="749300" y="4102100"/>
          <p14:tracePt t="76195" x="692150" y="4089400"/>
          <p14:tracePt t="76207" x="660400" y="4076700"/>
          <p14:tracePt t="76223" x="654050" y="4076700"/>
          <p14:tracePt t="76379" x="647700" y="4076700"/>
          <p14:tracePt t="76395" x="641350" y="4076700"/>
          <p14:tracePt t="76533" x="692150" y="4076700"/>
          <p14:tracePt t="76540" x="774700" y="4076700"/>
          <p14:tracePt t="76549" x="895350" y="4089400"/>
          <p14:tracePt t="76557" x="1003300" y="4102100"/>
          <p14:tracePt t="76574" x="1238250" y="4140200"/>
          <p14:tracePt t="76590" x="1397000" y="4152900"/>
          <p14:tracePt t="76607" x="1473200" y="4171950"/>
          <p14:tracePt t="76624" x="1485900" y="4171950"/>
          <p14:tracePt t="76667" x="1473200" y="4171950"/>
          <p14:tracePt t="76675" x="1466850" y="4171950"/>
          <p14:tracePt t="76683" x="1460500" y="4171950"/>
          <p14:tracePt t="76692" x="1447800" y="4171950"/>
          <p14:tracePt t="76707" x="1441450" y="4178300"/>
          <p14:tracePt t="76763" x="1447800" y="4184650"/>
          <p14:tracePt t="76772" x="1473200" y="4197350"/>
          <p14:tracePt t="76781" x="1517650" y="4197350"/>
          <p14:tracePt t="76791" x="1581150" y="4197350"/>
          <p14:tracePt t="76807" x="1670050" y="4197350"/>
          <p14:tracePt t="76824" x="1752600" y="4197350"/>
          <p14:tracePt t="76829" x="1771650" y="4197350"/>
          <p14:tracePt t="76840" x="1790700" y="4197350"/>
          <p14:tracePt t="76857" x="1797050" y="4197350"/>
          <p14:tracePt t="76908" x="1809750" y="4203700"/>
          <p14:tracePt t="76924" x="1816100" y="4210050"/>
          <p14:tracePt t="76931" x="1822450" y="4210050"/>
          <p14:tracePt t="76945" x="1841500" y="4210050"/>
          <p14:tracePt t="76958" x="1866900" y="4216400"/>
          <p14:tracePt t="76974" x="1892300" y="4222750"/>
          <p14:tracePt t="76990" x="1930400" y="4229100"/>
          <p14:tracePt t="77007" x="1955800" y="4235450"/>
          <p14:tracePt t="77024" x="1974850" y="4235450"/>
          <p14:tracePt t="77041" x="1993900" y="4241800"/>
          <p14:tracePt t="77157" x="2000250" y="4241800"/>
          <p14:tracePt t="77165" x="2012950" y="4248150"/>
          <p14:tracePt t="77180" x="2038350" y="4254500"/>
          <p14:tracePt t="77196" x="2063750" y="4254500"/>
          <p14:tracePt t="77207" x="2076450" y="4254500"/>
          <p14:tracePt t="77224" x="2120900" y="4260850"/>
          <p14:tracePt t="77241" x="2146300" y="4267200"/>
          <p14:tracePt t="77258" x="2190750" y="4273550"/>
          <p14:tracePt t="77261" x="2203450" y="4279900"/>
          <p14:tracePt t="77276" x="2222500" y="4286250"/>
          <p14:tracePt t="77291" x="2228850" y="4292600"/>
          <p14:tracePt t="77467" x="2235200" y="4292600"/>
          <p14:tracePt t="77475" x="2247900" y="4292600"/>
          <p14:tracePt t="77483" x="2292350" y="4311650"/>
          <p14:tracePt t="77496" x="2330450" y="4318000"/>
          <p14:tracePt t="77514" x="2457450" y="4349750"/>
          <p14:tracePt t="77518" x="2552700" y="4356100"/>
          <p14:tracePt t="77530" x="2628900" y="4375150"/>
          <p14:tracePt t="77548" x="2863850" y="4400550"/>
          <p14:tracePt t="77563" x="2927350" y="4413250"/>
          <p14:tracePt t="77580" x="2933700" y="4413250"/>
          <p14:tracePt t="78372" x="2927350" y="4413250"/>
          <p14:tracePt t="78629" x="2914650" y="4406900"/>
          <p14:tracePt t="78638" x="2901950" y="4406900"/>
          <p14:tracePt t="78646" x="2882900" y="4406900"/>
          <p14:tracePt t="78654" x="2851150" y="4406900"/>
          <p14:tracePt t="78671" x="2781300" y="4394200"/>
          <p14:tracePt t="78687" x="2698750" y="4381500"/>
          <p14:tracePt t="78704" x="2647950" y="4362450"/>
          <p14:tracePt t="78721" x="2597150" y="4343400"/>
          <p14:tracePt t="78737" x="2565400" y="4337050"/>
          <p14:tracePt t="78742" x="2552700" y="4330700"/>
          <p14:tracePt t="78759" x="2540000" y="4330700"/>
          <p14:tracePt t="78771" x="2533650" y="4330700"/>
          <p14:tracePt t="78796" x="2527300" y="4330700"/>
          <p14:tracePt t="78827" x="2514600" y="4330700"/>
          <p14:tracePt t="79101" x="2514600" y="4324350"/>
          <p14:tracePt t="79116" x="2514600" y="4318000"/>
          <p14:tracePt t="79149" x="2514600" y="4311650"/>
          <p14:tracePt t="79157" x="2514600" y="4298950"/>
          <p14:tracePt t="79165" x="2527300" y="4298950"/>
          <p14:tracePt t="79175" x="2540000" y="4286250"/>
          <p14:tracePt t="79191" x="2597150" y="4279900"/>
          <p14:tracePt t="79208" x="2647950" y="4279900"/>
          <p14:tracePt t="79225" x="2698750" y="4279900"/>
          <p14:tracePt t="79241" x="2730500" y="4279900"/>
          <p14:tracePt t="79258" x="2736850" y="4279900"/>
          <p14:tracePt t="80142" x="2730500" y="4279900"/>
          <p14:tracePt t="80230" x="2724150" y="4279900"/>
          <p14:tracePt t="80294" x="2717800" y="4279900"/>
          <p14:tracePt t="80495" x="2711450" y="4286250"/>
          <p14:tracePt t="80502" x="2717800" y="4286250"/>
          <p14:tracePt t="80511" x="2755900" y="4292600"/>
          <p14:tracePt t="80519" x="2832100" y="4324350"/>
          <p14:tracePt t="80536" x="3003550" y="4356100"/>
          <p14:tracePt t="80552" x="3187700" y="4381500"/>
          <p14:tracePt t="80569" x="3365500" y="4400550"/>
          <p14:tracePt t="80586" x="3536950" y="4406900"/>
          <p14:tracePt t="80603" x="3663950" y="4413250"/>
          <p14:tracePt t="80619" x="3771900" y="4425950"/>
          <p14:tracePt t="80623" x="3797300" y="4425950"/>
          <p14:tracePt t="80636" x="3816350" y="4425950"/>
          <p14:tracePt t="80639" x="3829050" y="4425950"/>
          <p14:tracePt t="80652" x="3848100" y="4425950"/>
          <p14:tracePt t="80669" x="3860800" y="4432300"/>
          <p14:tracePt t="80686" x="3886200" y="4438650"/>
          <p14:tracePt t="80702" x="3886200" y="4445000"/>
          <p14:tracePt t="80719" x="3898900" y="4445000"/>
          <p14:tracePt t="80918" x="3892550" y="4438650"/>
          <p14:tracePt t="80934" x="3886200" y="4432300"/>
          <p14:tracePt t="80943" x="3879850" y="4425950"/>
          <p14:tracePt t="80953" x="3873500" y="4419600"/>
          <p14:tracePt t="80969" x="3854450" y="4400550"/>
          <p14:tracePt t="80986" x="3854450" y="4394200"/>
          <p14:tracePt t="81062" x="3854450" y="4381500"/>
          <p14:tracePt t="81069" x="3867150" y="4375150"/>
          <p14:tracePt t="81077" x="3892550" y="4375150"/>
          <p14:tracePt t="81086" x="3905250" y="4362450"/>
          <p14:tracePt t="81103" x="3949700" y="4362450"/>
          <p14:tracePt t="81119" x="3975100" y="4356100"/>
          <p14:tracePt t="81136" x="4025900" y="4356100"/>
          <p14:tracePt t="81153" x="4076700" y="4343400"/>
          <p14:tracePt t="81169" x="4133850" y="4330700"/>
          <p14:tracePt t="81186" x="4191000" y="4324350"/>
          <p14:tracePt t="81203" x="4254500" y="4324350"/>
          <p14:tracePt t="81207" x="4286250" y="4324350"/>
          <p14:tracePt t="81220" x="4311650" y="4324350"/>
          <p14:tracePt t="81236" x="4381500" y="4324350"/>
          <p14:tracePt t="81259" x="4432300" y="4324350"/>
          <p14:tracePt t="81260" x="4438650" y="4324350"/>
          <p14:tracePt t="81270" x="4464050" y="4324350"/>
          <p14:tracePt t="81287" x="4514850" y="4318000"/>
          <p14:tracePt t="81303" x="4559300" y="4318000"/>
          <p14:tracePt t="81320" x="4616450" y="4318000"/>
          <p14:tracePt t="81336" x="4673600" y="4318000"/>
          <p14:tracePt t="81353" x="4756150" y="4318000"/>
          <p14:tracePt t="81370" x="4826000" y="4318000"/>
          <p14:tracePt t="81386" x="4876800" y="4318000"/>
          <p14:tracePt t="81403" x="4933950" y="4318000"/>
          <p14:tracePt t="81408" x="4953000" y="4318000"/>
          <p14:tracePt t="81420" x="4965700" y="4318000"/>
          <p14:tracePt t="81437" x="5060950" y="4318000"/>
          <p14:tracePt t="81453" x="5118100" y="4318000"/>
          <p14:tracePt t="81470" x="5207000" y="4318000"/>
          <p14:tracePt t="81486" x="5302250" y="4318000"/>
          <p14:tracePt t="81503" x="5378450" y="4318000"/>
          <p14:tracePt t="81520" x="5441950" y="4318000"/>
          <p14:tracePt t="81536" x="5467350" y="4318000"/>
          <p14:tracePt t="81553" x="5499100" y="4318000"/>
          <p14:tracePt t="81570" x="5518150" y="4318000"/>
          <p14:tracePt t="81586" x="5530850" y="4318000"/>
          <p14:tracePt t="81603" x="5543550" y="4318000"/>
          <p14:tracePt t="81620" x="5562600" y="4318000"/>
          <p14:tracePt t="81623" x="5575300" y="4318000"/>
          <p14:tracePt t="81636" x="5600700" y="4318000"/>
          <p14:tracePt t="81653" x="5638800" y="4330700"/>
          <p14:tracePt t="81670" x="5689600" y="4330700"/>
          <p14:tracePt t="81687" x="5753100" y="4330700"/>
          <p14:tracePt t="81704" x="5829300" y="4330700"/>
          <p14:tracePt t="81720" x="5905500" y="4330700"/>
          <p14:tracePt t="81737" x="5962650" y="4324350"/>
          <p14:tracePt t="81753" x="5988050" y="4318000"/>
          <p14:tracePt t="82471" x="6000750" y="4305300"/>
          <p14:tracePt t="82479" x="6013450" y="4292600"/>
          <p14:tracePt t="82487" x="6019800" y="4279900"/>
          <p14:tracePt t="82496" x="6026150" y="4273550"/>
          <p14:tracePt t="82513" x="6026150" y="4254500"/>
          <p14:tracePt t="82529" x="6026150" y="4248150"/>
          <p14:tracePt t="82546" x="6032500" y="4241800"/>
          <p14:tracePt t="84143" x="6019800" y="4241800"/>
          <p14:tracePt t="84159" x="6013450" y="4241800"/>
          <p14:tracePt t="84167" x="6007100" y="4241800"/>
          <p14:tracePt t="84183" x="6000750" y="4241800"/>
          <p14:tracePt t="84192" x="5988050" y="4235450"/>
          <p14:tracePt t="84208" x="5975350" y="4235450"/>
          <p14:tracePt t="84218" x="5956300" y="4235450"/>
          <p14:tracePt t="84234" x="5880100" y="4229100"/>
          <p14:tracePt t="84251" x="5772150" y="4216400"/>
          <p14:tracePt t="84268" x="5626100" y="4203700"/>
          <p14:tracePt t="84273" x="5537200" y="4203700"/>
          <p14:tracePt t="84284" x="5454650" y="4203700"/>
          <p14:tracePt t="84301" x="5245100" y="4203700"/>
          <p14:tracePt t="84305" x="5143500" y="4203700"/>
          <p14:tracePt t="84319" x="4895850" y="4203700"/>
          <p14:tracePt t="84334" x="4635500" y="4203700"/>
          <p14:tracePt t="84351" x="4425950" y="4203700"/>
          <p14:tracePt t="84368" x="4267200" y="4203700"/>
          <p14:tracePt t="84384" x="4171950" y="4203700"/>
          <p14:tracePt t="84401" x="4076700" y="4229100"/>
          <p14:tracePt t="84418" x="4019550" y="4248150"/>
          <p14:tracePt t="84434" x="3975100" y="4267200"/>
          <p14:tracePt t="84451" x="3949700" y="4286250"/>
          <p14:tracePt t="84468" x="3924300" y="4298950"/>
          <p14:tracePt t="84484" x="3905250" y="4318000"/>
          <p14:tracePt t="84503" x="3886200" y="4324350"/>
          <p14:tracePt t="84506" x="3873500" y="4337050"/>
          <p14:tracePt t="84518" x="3835400" y="4349750"/>
          <p14:tracePt t="84534" x="3771900" y="4375150"/>
          <p14:tracePt t="84551" x="3683000" y="4413250"/>
          <p14:tracePt t="84568" x="3600450" y="4457700"/>
          <p14:tracePt t="84585" x="3479800" y="4527550"/>
          <p14:tracePt t="84601" x="3384550" y="4578350"/>
          <p14:tracePt t="84618" x="3308350" y="4616450"/>
          <p14:tracePt t="84625" x="3270250" y="4641850"/>
          <p14:tracePt t="84635" x="3238500" y="4654550"/>
          <p14:tracePt t="84651" x="3187700" y="4673600"/>
          <p14:tracePt t="84668" x="3117850" y="4686300"/>
          <p14:tracePt t="84684" x="3048000" y="4718050"/>
          <p14:tracePt t="84688" x="2990850" y="4730750"/>
          <p14:tracePt t="84701" x="2952750" y="4756150"/>
          <p14:tracePt t="84718" x="2863850" y="4768850"/>
          <p14:tracePt t="84720" x="2819400" y="4787900"/>
          <p14:tracePt t="84734" x="2717800" y="4800600"/>
          <p14:tracePt t="84752" x="2641600" y="4813300"/>
          <p14:tracePt t="84768" x="2571750" y="4832350"/>
          <p14:tracePt t="84784" x="2514600" y="4838700"/>
          <p14:tracePt t="84801" x="2438400" y="4845050"/>
          <p14:tracePt t="84818" x="2343150" y="4845050"/>
          <p14:tracePt t="84835" x="2292350" y="4845050"/>
          <p14:tracePt t="84842" x="2260600" y="4845050"/>
          <p14:tracePt t="84851" x="2222500" y="4851400"/>
          <p14:tracePt t="84868" x="2184400" y="4857750"/>
          <p14:tracePt t="84873" x="2165350" y="4857750"/>
          <p14:tracePt t="84885" x="2152650" y="4857750"/>
          <p14:tracePt t="84901" x="2108200" y="4857750"/>
          <p14:tracePt t="84904" x="2082800" y="4857750"/>
          <p14:tracePt t="84918" x="2044700" y="4864100"/>
          <p14:tracePt t="84935" x="2006600" y="4864100"/>
          <p14:tracePt t="84951" x="1993900" y="4870450"/>
          <p14:tracePt t="84968" x="1968500" y="4883150"/>
          <p14:tracePt t="84985" x="1962150" y="4883150"/>
          <p14:tracePt t="85040" x="1949450" y="4883150"/>
          <p14:tracePt t="85058" x="1936750" y="4883150"/>
          <p14:tracePt t="85064" x="1924050" y="4883150"/>
          <p14:tracePt t="85073" x="1911350" y="4883150"/>
          <p14:tracePt t="85085" x="1892300" y="4883150"/>
          <p14:tracePt t="85103" x="1835150" y="4883150"/>
          <p14:tracePt t="85118" x="1803400" y="4883150"/>
          <p14:tracePt t="85135" x="1771650" y="4883150"/>
          <p14:tracePt t="85151" x="1746250" y="4889500"/>
          <p14:tracePt t="85168" x="1733550" y="4889500"/>
          <p14:tracePt t="86807" x="1727200" y="4895850"/>
          <p14:tracePt t="86824" x="1727200" y="4902200"/>
          <p14:tracePt t="86839" x="1720850" y="4902200"/>
          <p14:tracePt t="86848" x="1714500" y="4914900"/>
          <p14:tracePt t="86864" x="1714500" y="4921250"/>
          <p14:tracePt t="86871" x="1714500" y="4927600"/>
          <p14:tracePt t="86883" x="1714500" y="4933950"/>
          <p14:tracePt t="86900" x="1714500" y="4940300"/>
          <p14:tracePt t="86917" x="1714500" y="4946650"/>
          <p14:tracePt t="86933" x="1714500" y="4953000"/>
          <p14:tracePt t="87259" x="1708150" y="4953000"/>
          <p14:tracePt t="87281" x="1701800" y="4953000"/>
          <p14:tracePt t="87297" x="1689100" y="4953000"/>
          <p14:tracePt t="87323" x="1682750" y="4946650"/>
          <p14:tracePt t="87339" x="1670050" y="4933950"/>
          <p14:tracePt t="88016" x="1676400" y="4933950"/>
          <p14:tracePt t="88025" x="1682750" y="4933950"/>
          <p14:tracePt t="88032" x="1695450" y="4933950"/>
          <p14:tracePt t="88041" x="1701800" y="4940300"/>
          <p14:tracePt t="88056" x="1708150" y="4940300"/>
          <p14:tracePt t="88073" x="1720850" y="4940300"/>
          <p14:tracePt t="88104" x="1727200" y="4940300"/>
          <p14:tracePt t="88129" x="1733550" y="4940300"/>
          <p14:tracePt t="88136" x="1739900" y="4940300"/>
          <p14:tracePt t="88178" x="1746250" y="4940300"/>
          <p14:tracePt t="88195" x="1752600" y="4940300"/>
          <p14:tracePt t="88235" x="1758950" y="4933950"/>
          <p14:tracePt t="88354" x="1771650" y="4933950"/>
          <p14:tracePt t="88370" x="1784350" y="4933950"/>
          <p14:tracePt t="88379" x="1797050" y="4933950"/>
          <p14:tracePt t="88390" x="1809750" y="4927600"/>
          <p14:tracePt t="88407" x="1835150" y="4927600"/>
          <p14:tracePt t="88412" x="1847850" y="4927600"/>
          <p14:tracePt t="88424" x="1854200" y="4927600"/>
          <p14:tracePt t="88440" x="1885950" y="4927600"/>
          <p14:tracePt t="88457" x="1917700" y="4927600"/>
          <p14:tracePt t="88473" x="1968500" y="4927600"/>
          <p14:tracePt t="88490" x="2032000" y="4927600"/>
          <p14:tracePt t="88506" x="2133600" y="4933950"/>
          <p14:tracePt t="88523" x="2171700" y="4933950"/>
          <p14:tracePt t="88540" x="2222500" y="4940300"/>
          <p14:tracePt t="88557" x="2254250" y="4946650"/>
          <p14:tracePt t="88573" x="2286000" y="4953000"/>
          <p14:tracePt t="88590" x="2292350" y="4953000"/>
          <p14:tracePt t="88608" x="2311400" y="4953000"/>
          <p14:tracePt t="88612" x="2317750" y="4953000"/>
          <p14:tracePt t="88624" x="2343150" y="4953000"/>
          <p14:tracePt t="88644" x="2368550" y="4953000"/>
          <p14:tracePt t="88657" x="2406650" y="4953000"/>
          <p14:tracePt t="88673" x="2451100" y="4953000"/>
          <p14:tracePt t="88690" x="2495550" y="4953000"/>
          <p14:tracePt t="88707" x="2533650" y="4953000"/>
          <p14:tracePt t="88723" x="2571750" y="4953000"/>
          <p14:tracePt t="88740" x="2616200" y="4953000"/>
          <p14:tracePt t="88757" x="2635250" y="4953000"/>
          <p14:tracePt t="88774" x="2654300" y="4953000"/>
          <p14:tracePt t="88779" x="2667000" y="4965700"/>
          <p14:tracePt t="88790" x="2673350" y="4965700"/>
          <p14:tracePt t="88807" x="2698750" y="4965700"/>
          <p14:tracePt t="88826" x="2724150" y="4965700"/>
          <p14:tracePt t="88840" x="2755900" y="4965700"/>
          <p14:tracePt t="88857" x="2781300" y="4965700"/>
          <p14:tracePt t="88874" x="2806700" y="4965700"/>
          <p14:tracePt t="88890" x="2851150" y="4972050"/>
          <p14:tracePt t="88907" x="2895600" y="4972050"/>
          <p14:tracePt t="88924" x="2952750" y="4972050"/>
          <p14:tracePt t="88941" x="2997200" y="4972050"/>
          <p14:tracePt t="88957" x="3041650" y="4972050"/>
          <p14:tracePt t="88974" x="3079750" y="4972050"/>
          <p14:tracePt t="88990" x="3105150" y="4972050"/>
          <p14:tracePt t="88994" x="3130550" y="4972050"/>
          <p14:tracePt t="89007" x="3136900" y="4978400"/>
          <p14:tracePt t="89024" x="3194050" y="4991100"/>
          <p14:tracePt t="89040" x="3251200" y="4991100"/>
          <p14:tracePt t="89057" x="3308350" y="4991100"/>
          <p14:tracePt t="89074" x="3352800" y="4991100"/>
          <p14:tracePt t="89090" x="3403600" y="4991100"/>
          <p14:tracePt t="89107" x="3435350" y="4991100"/>
          <p14:tracePt t="89124" x="3486150" y="4991100"/>
          <p14:tracePt t="89141" x="3524250" y="4991100"/>
          <p14:tracePt t="89157" x="3575050" y="4991100"/>
          <p14:tracePt t="89174" x="3600450" y="4991100"/>
          <p14:tracePt t="89191" x="3619500" y="4991100"/>
          <p14:tracePt t="89195" x="3625850" y="4991100"/>
          <p14:tracePt t="89211" x="3632200" y="4991100"/>
          <p14:tracePt t="89225" x="3651250" y="4991100"/>
          <p14:tracePt t="89241" x="3670300" y="4991100"/>
          <p14:tracePt t="89257" x="3695700" y="4991100"/>
          <p14:tracePt t="89274" x="3702050" y="4991100"/>
          <p14:tracePt t="89291" x="3714750" y="4991100"/>
          <p14:tracePt t="89307" x="3721100" y="4991100"/>
          <p14:tracePt t="89697" x="3727450" y="4991100"/>
          <p14:tracePt t="89707" x="3746500" y="4991100"/>
          <p14:tracePt t="89714" x="3771900" y="4984750"/>
          <p14:tracePt t="89721" x="3810000" y="4965700"/>
          <p14:tracePt t="89737" x="3917950" y="4895850"/>
          <p14:tracePt t="89754" x="4051300" y="4794250"/>
          <p14:tracePt t="89771" x="4191000" y="4679950"/>
          <p14:tracePt t="89787" x="4273550" y="4584700"/>
          <p14:tracePt t="89804" x="4298950" y="4521200"/>
          <p14:tracePt t="89821" x="4311650" y="4483100"/>
          <p14:tracePt t="89838" x="4311650" y="4445000"/>
          <p14:tracePt t="89843" x="4311650" y="4432300"/>
          <p14:tracePt t="89854" x="4311650" y="4425950"/>
          <p14:tracePt t="89871" x="4311650" y="4406900"/>
          <p14:tracePt t="89887" x="4311650" y="4394200"/>
          <p14:tracePt t="89889" x="4311650" y="4387850"/>
          <p14:tracePt t="89905" x="4311650" y="4375150"/>
          <p14:tracePt t="89986" x="4311650" y="4362450"/>
          <p14:tracePt t="90011" x="4318000" y="4349750"/>
          <p14:tracePt t="90017" x="4324350" y="4349750"/>
          <p14:tracePt t="90033" x="4330700" y="4337050"/>
          <p14:tracePt t="90043" x="4337050" y="4324350"/>
          <p14:tracePt t="90054" x="4343400" y="4324350"/>
          <p14:tracePt t="90071" x="4349750" y="4305300"/>
          <p14:tracePt t="90088" x="4356100" y="4298950"/>
          <p14:tracePt t="90163" x="4356100" y="4292600"/>
          <p14:tracePt t="90187" x="4349750" y="4292600"/>
          <p14:tracePt t="90195" x="4343400" y="4292600"/>
          <p14:tracePt t="90205" x="4324350" y="4292600"/>
          <p14:tracePt t="90221" x="4197350" y="4330700"/>
          <p14:tracePt t="90238" x="3892550" y="4381500"/>
          <p14:tracePt t="90255" x="3467100" y="4483100"/>
          <p14:tracePt t="90260" x="3194050" y="4552950"/>
          <p14:tracePt t="90271" x="2933700" y="4635500"/>
          <p14:tracePt t="90289" x="2425700" y="4743450"/>
          <p14:tracePt t="90292" x="2286000" y="4756150"/>
          <p14:tracePt t="90305" x="2165350" y="4768850"/>
          <p14:tracePt t="90321" x="1974850" y="4794250"/>
          <p14:tracePt t="90338" x="1949450" y="4794250"/>
          <p14:tracePt t="93220" x="1949450" y="4800600"/>
          <p14:tracePt t="93244" x="1955800" y="4800600"/>
          <p14:tracePt t="93252" x="1962150" y="4800600"/>
          <p14:tracePt t="93262" x="1968500" y="4800600"/>
          <p14:tracePt t="93279" x="1974850" y="4800600"/>
          <p14:tracePt t="93296" x="1993900" y="4800600"/>
          <p14:tracePt t="93312" x="2025650" y="4800600"/>
          <p14:tracePt t="93317" x="2044700" y="4800600"/>
          <p14:tracePt t="93329" x="2070100" y="4800600"/>
          <p14:tracePt t="93348" x="2120900" y="4819650"/>
          <p14:tracePt t="93362" x="2139950" y="4819650"/>
          <p14:tracePt t="93379" x="2165350" y="4819650"/>
          <p14:tracePt t="93396" x="2184400" y="4819650"/>
          <p14:tracePt t="93412" x="2197100" y="4826000"/>
          <p14:tracePt t="93429" x="2209800" y="4826000"/>
          <p14:tracePt t="93445" x="2228850" y="4826000"/>
          <p14:tracePt t="93467" x="2235200" y="4826000"/>
          <p14:tracePt t="93479" x="2241550" y="4832350"/>
          <p14:tracePt t="93500" x="2247900" y="4832350"/>
          <p14:tracePt t="93512" x="2254250" y="4832350"/>
          <p14:tracePt t="93529" x="2260600" y="4832350"/>
          <p14:tracePt t="93580" x="2273300" y="4832350"/>
          <p14:tracePt t="93604" x="2279650" y="4832350"/>
          <p14:tracePt t="93628" x="2286000" y="4832350"/>
          <p14:tracePt t="93893" x="2286000" y="4826000"/>
          <p14:tracePt t="93908" x="2286000" y="4819650"/>
          <p14:tracePt t="93918" x="2305050" y="4819650"/>
          <p14:tracePt t="93931" x="2336800" y="4819650"/>
          <p14:tracePt t="93935" x="2387600" y="4819650"/>
          <p14:tracePt t="93949" x="2495550" y="4819650"/>
          <p14:tracePt t="93962" x="2616200" y="4819650"/>
          <p14:tracePt t="93979" x="2730500" y="4819650"/>
          <p14:tracePt t="93996" x="2838450" y="4794250"/>
          <p14:tracePt t="94013" x="2914650" y="4781550"/>
          <p14:tracePt t="94029" x="2952750" y="4775200"/>
          <p14:tracePt t="94046" x="2965450" y="4775200"/>
          <p14:tracePt t="94091" x="2971800" y="4775200"/>
          <p14:tracePt t="94114" x="2978150" y="4775200"/>
          <p14:tracePt t="94211" x="2984500" y="4775200"/>
          <p14:tracePt t="94219" x="2990850" y="4775200"/>
          <p14:tracePt t="94229" x="2997200" y="4775200"/>
          <p14:tracePt t="94246" x="3028950" y="4775200"/>
          <p14:tracePt t="94263" x="3067050" y="4775200"/>
          <p14:tracePt t="94269" x="3086100" y="4775200"/>
          <p14:tracePt t="94280" x="3105150" y="4775200"/>
          <p14:tracePt t="94296" x="3130550" y="4775200"/>
          <p14:tracePt t="94313" x="3143250" y="4768850"/>
          <p14:tracePt t="94765" x="3149600" y="4762500"/>
          <p14:tracePt t="94773" x="3155950" y="4762500"/>
          <p14:tracePt t="94798" x="3162300" y="4762500"/>
          <p14:tracePt t="94804" x="3168650" y="4762500"/>
          <p14:tracePt t="94813" x="3175000" y="4762500"/>
          <p14:tracePt t="94822" x="3187700" y="4762500"/>
          <p14:tracePt t="94839" x="3213100" y="4768850"/>
          <p14:tracePt t="94856" x="3232150" y="4768850"/>
          <p14:tracePt t="94872" x="3257550" y="4768850"/>
          <p14:tracePt t="94889" x="3263900" y="4768850"/>
          <p14:tracePt t="94905" x="3276600" y="4768850"/>
          <p14:tracePt t="94922" x="3282950" y="4768850"/>
          <p14:tracePt t="95237" x="3282950" y="4775200"/>
          <p14:tracePt t="95245" x="3282950" y="4781550"/>
          <p14:tracePt t="95253" x="3251200" y="4787900"/>
          <p14:tracePt t="95262" x="3206750" y="4794250"/>
          <p14:tracePt t="95278" x="3098800" y="4800600"/>
          <p14:tracePt t="95295" x="2940050" y="4826000"/>
          <p14:tracePt t="95311" x="2768600" y="4845050"/>
          <p14:tracePt t="95328" x="2616200" y="4857750"/>
          <p14:tracePt t="95345" x="2514600" y="4857750"/>
          <p14:tracePt t="95362" x="2444750" y="4857750"/>
          <p14:tracePt t="95378" x="2406650" y="4857750"/>
          <p14:tracePt t="95383" x="2393950" y="4857750"/>
          <p14:tracePt t="95395" x="2374900" y="4857750"/>
          <p14:tracePt t="95412" x="2349500" y="4857750"/>
          <p14:tracePt t="95428" x="2330450" y="4851400"/>
          <p14:tracePt t="95445" x="2311400" y="4851400"/>
          <p14:tracePt t="95462" x="2292350" y="4851400"/>
          <p14:tracePt t="95478" x="2286000" y="4851400"/>
          <p14:tracePt t="95533" x="2279650" y="4845050"/>
          <p14:tracePt t="95550" x="2286000" y="4838700"/>
          <p14:tracePt t="95557" x="2324100" y="4832350"/>
          <p14:tracePt t="95567" x="2381250" y="4832350"/>
          <p14:tracePt t="95582" x="2565400" y="4832350"/>
          <p14:tracePt t="95596" x="2882900" y="4832350"/>
          <p14:tracePt t="95612" x="3251200" y="4832350"/>
          <p14:tracePt t="95629" x="3619500" y="4832350"/>
          <p14:tracePt t="95645" x="4013200" y="4832350"/>
          <p14:tracePt t="95662" x="4248150" y="4832350"/>
          <p14:tracePt t="95679" x="4406900" y="4832350"/>
          <p14:tracePt t="95695" x="4521200" y="4832350"/>
          <p14:tracePt t="95712" x="4578350" y="4832350"/>
          <p14:tracePt t="95729" x="4610100" y="4832350"/>
          <p14:tracePt t="95745" x="4635500" y="4832350"/>
          <p14:tracePt t="95762" x="4660900" y="4832350"/>
          <p14:tracePt t="95766" x="4667250" y="4832350"/>
          <p14:tracePt t="95779" x="4686300" y="4832350"/>
          <p14:tracePt t="95795" x="4711700" y="4832350"/>
          <p14:tracePt t="95812" x="4737100" y="4838700"/>
          <p14:tracePt t="95829" x="4775200" y="4845050"/>
          <p14:tracePt t="95845" x="4826000" y="4864100"/>
          <p14:tracePt t="95862" x="4883150" y="4876800"/>
          <p14:tracePt t="95879" x="4953000" y="4883150"/>
          <p14:tracePt t="95895" x="5041900" y="4902200"/>
          <p14:tracePt t="95912" x="5086350" y="4902200"/>
          <p14:tracePt t="95929" x="5105400" y="4902200"/>
          <p14:tracePt t="96238" x="5099050" y="4902200"/>
          <p14:tracePt t="96278" x="5080000" y="4902200"/>
          <p14:tracePt t="96283" x="5060950" y="4902200"/>
          <p14:tracePt t="96295" x="5048250" y="4895850"/>
          <p14:tracePt t="96312" x="5029200" y="4889500"/>
          <p14:tracePt t="96329" x="5022850" y="4889500"/>
          <p14:tracePt t="96872" x="5016500" y="4889500"/>
          <p14:tracePt t="97758" x="5022850" y="4889500"/>
          <p14:tracePt t="97790" x="5041900" y="4883150"/>
          <p14:tracePt t="97806" x="5048250" y="4876800"/>
          <p14:tracePt t="97830" x="5048250" y="4870450"/>
          <p14:tracePt t="98759" x="5054600" y="4870450"/>
          <p14:tracePt t="98768" x="5054600" y="4876800"/>
          <p14:tracePt t="98774" x="5029200" y="4876800"/>
          <p14:tracePt t="98784" x="5003800" y="4876800"/>
          <p14:tracePt t="98798" x="4940300" y="4876800"/>
          <p14:tracePt t="98815" x="4889500" y="4876800"/>
          <p14:tracePt t="98831" x="4832350" y="4876800"/>
          <p14:tracePt t="98848" x="4724400" y="4864100"/>
          <p14:tracePt t="98865" x="4635500" y="4838700"/>
          <p14:tracePt t="98881" x="4565650" y="4838700"/>
          <p14:tracePt t="98898" x="4546600" y="4838700"/>
          <p14:tracePt t="98936" x="4552950" y="4838700"/>
          <p14:tracePt t="98942" x="4591050" y="4838700"/>
          <p14:tracePt t="98951" x="4635500" y="4851400"/>
          <p14:tracePt t="98965" x="4692650" y="4857750"/>
          <p14:tracePt t="98981" x="4813300" y="4876800"/>
          <p14:tracePt t="98998" x="4883150" y="4883150"/>
          <p14:tracePt t="99015" x="4921250" y="4883150"/>
          <p14:tracePt t="99031" x="4946650" y="4889500"/>
          <p14:tracePt t="99048" x="4978400" y="4889500"/>
          <p14:tracePt t="99065" x="4997450" y="4889500"/>
          <p14:tracePt t="99081" x="5003800" y="4889500"/>
          <p14:tracePt t="99098" x="5016500" y="4889500"/>
          <p14:tracePt t="99301" x="5010150" y="4889500"/>
          <p14:tracePt t="99310" x="4991100" y="4883150"/>
          <p14:tracePt t="99317" x="4984750" y="4876800"/>
          <p14:tracePt t="99325" x="4965700" y="4870450"/>
          <p14:tracePt t="99342" x="4940300" y="4851400"/>
          <p14:tracePt t="99358" x="4914900" y="4845050"/>
          <p14:tracePt t="99375" x="4902200" y="4845050"/>
          <p14:tracePt t="99392" x="4889500" y="4838700"/>
          <p14:tracePt t="99408" x="4870450" y="4826000"/>
          <p14:tracePt t="99425" x="4864100" y="4826000"/>
          <p14:tracePt t="99442" x="4851400" y="4826000"/>
          <p14:tracePt t="99459" x="4851400" y="4819650"/>
          <p14:tracePt t="99672" x="4864100" y="4819650"/>
          <p14:tracePt t="99679" x="4895850" y="4819650"/>
          <p14:tracePt t="99688" x="4927600" y="4832350"/>
          <p14:tracePt t="99696" x="4997450" y="4838700"/>
          <p14:tracePt t="99713" x="5118100" y="4864100"/>
          <p14:tracePt t="99730" x="5257800" y="4883150"/>
          <p14:tracePt t="99746" x="5359400" y="4883150"/>
          <p14:tracePt t="99763" x="5429250" y="4883150"/>
          <p14:tracePt t="99768" x="5454650" y="4883150"/>
          <p14:tracePt t="99784" x="5461000" y="4883150"/>
          <p14:tracePt t="99910" x="5473700" y="4883150"/>
          <p14:tracePt t="99919" x="5480050" y="4876800"/>
          <p14:tracePt t="99926" x="5486400" y="4876800"/>
          <p14:tracePt t="99936" x="5492750" y="4876800"/>
          <p14:tracePt t="99947" x="5499100" y="4876800"/>
          <p14:tracePt t="99963" x="5511800" y="4876800"/>
          <p14:tracePt t="99968" x="5524500" y="4876800"/>
          <p14:tracePt t="99985" x="5530850" y="4876800"/>
          <p14:tracePt t="100001" x="5537200" y="4870450"/>
          <p14:tracePt t="100023" x="5543550" y="4870450"/>
          <p14:tracePt t="100039" x="5549900" y="4870450"/>
          <p14:tracePt t="100048" x="5556250" y="4870450"/>
          <p14:tracePt t="100064" x="5575300" y="4870450"/>
          <p14:tracePt t="100080" x="5600700" y="4870450"/>
          <p14:tracePt t="100096" x="5619750" y="4870450"/>
          <p14:tracePt t="100113" x="5645150" y="4870450"/>
          <p14:tracePt t="100130" x="5657850" y="4870450"/>
          <p14:tracePt t="100147" x="5670550" y="4870450"/>
          <p14:tracePt t="100164" x="5676900" y="4870450"/>
          <p14:tracePt t="100350" x="5683250" y="4870450"/>
          <p14:tracePt t="100359" x="5689600" y="4870450"/>
          <p14:tracePt t="100365" x="5695950" y="4870450"/>
          <p14:tracePt t="100374" x="5702300" y="4870450"/>
          <p14:tracePt t="100390" x="5721350" y="4870450"/>
          <p14:tracePt t="100407" x="5740400" y="4870450"/>
          <p14:tracePt t="100424" x="5746750" y="4870450"/>
          <p14:tracePt t="100646" x="5753100" y="4870450"/>
          <p14:tracePt t="100712" x="5765800" y="4870450"/>
          <p14:tracePt t="100735" x="5772150" y="4870450"/>
          <p14:tracePt t="100744" x="5778500" y="4870450"/>
          <p14:tracePt t="100754" x="5791200" y="4870450"/>
          <p14:tracePt t="100770" x="5829300" y="4870450"/>
          <p14:tracePt t="100780" x="5848350" y="4870450"/>
          <p14:tracePt t="100787" x="5880100" y="4870450"/>
          <p14:tracePt t="100803" x="5956300" y="4870450"/>
          <p14:tracePt t="100820" x="6064250" y="4870450"/>
          <p14:tracePt t="100824" x="6127750" y="4870450"/>
          <p14:tracePt t="100837" x="6191250" y="4870450"/>
          <p14:tracePt t="100853" x="6356350" y="4845050"/>
          <p14:tracePt t="100870" x="6400800" y="4838700"/>
          <p14:tracePt t="100894" x="6407150" y="4838700"/>
          <p14:tracePt t="100944" x="6413500" y="4838700"/>
          <p14:tracePt t="100962" x="6413500" y="4832350"/>
          <p14:tracePt t="100967" x="6419850" y="4832350"/>
          <p14:tracePt t="100977" x="6432550" y="4819650"/>
          <p14:tracePt t="100993" x="6432550" y="4813300"/>
          <p14:tracePt t="101009" x="6438900" y="4806950"/>
          <p14:tracePt t="101020" x="6438900" y="4800600"/>
          <p14:tracePt t="101038" x="6464300" y="4781550"/>
          <p14:tracePt t="101043" x="6464300" y="4768850"/>
          <p14:tracePt t="101057" x="6477000" y="4762500"/>
          <p14:tracePt t="101070" x="6489700" y="4743450"/>
          <p14:tracePt t="101087" x="6496050" y="4737100"/>
          <p14:tracePt t="101103" x="6502400" y="4730750"/>
          <p14:tracePt t="101215" x="6489700" y="4730750"/>
          <p14:tracePt t="101224" x="6470650" y="4749800"/>
          <p14:tracePt t="101230" x="6457950" y="4775200"/>
          <p14:tracePt t="101239" x="6451600" y="4794250"/>
          <p14:tracePt t="101254" x="6438900" y="4819650"/>
          <p14:tracePt t="101276" x="6388100" y="4895850"/>
          <p14:tracePt t="101277" x="6375400" y="4902200"/>
          <p14:tracePt t="101287" x="6369050" y="4914900"/>
          <p14:tracePt t="101304" x="6343650" y="4921250"/>
          <p14:tracePt t="101320" x="6337300" y="4933950"/>
          <p14:tracePt t="101337" x="6330950" y="4933950"/>
          <p14:tracePt t="101354" x="6318250" y="4933950"/>
          <p14:tracePt t="101370" x="6311900" y="4914900"/>
          <p14:tracePt t="101387" x="6305550" y="4895850"/>
          <p14:tracePt t="101404" x="6305550" y="4883150"/>
          <p14:tracePt t="101421" x="6305550" y="4845050"/>
          <p14:tracePt t="101424" x="6305550" y="4832350"/>
          <p14:tracePt t="101438" x="6305550" y="4813300"/>
          <p14:tracePt t="101440" x="6305550" y="4806950"/>
          <p14:tracePt t="101455" x="6305550" y="4787900"/>
          <p14:tracePt t="101616" x="6305550" y="4794250"/>
          <p14:tracePt t="101641" x="6305550" y="4800600"/>
          <p14:tracePt t="101657" x="6305550" y="4806950"/>
          <p14:tracePt t="101688" x="6305550" y="4813300"/>
          <p14:tracePt t="101712" x="6299200" y="4813300"/>
          <p14:tracePt t="101728" x="6286500" y="4813300"/>
          <p14:tracePt t="102295" x="6273800" y="4813300"/>
          <p14:tracePt t="102327" x="6267450" y="4813300"/>
          <p14:tracePt t="102343" x="6261100" y="4819650"/>
          <p14:tracePt t="102351" x="6261100" y="4826000"/>
          <p14:tracePt t="102447" x="6261100" y="4832350"/>
          <p14:tracePt t="102463" x="6261100" y="4845050"/>
          <p14:tracePt t="102520" x="6261100" y="4851400"/>
          <p14:tracePt t="102528" x="6261100" y="4857750"/>
          <p14:tracePt t="102544" x="6261100" y="4870450"/>
          <p14:tracePt t="102552" x="6261100" y="4876800"/>
          <p14:tracePt t="102569" x="6261100" y="4889500"/>
          <p14:tracePt t="102586" x="6261100" y="4895850"/>
          <p14:tracePt t="103041" x="6261100" y="4902200"/>
          <p14:tracePt t="103048" x="6311900" y="4902200"/>
          <p14:tracePt t="103055" x="6413500" y="4902200"/>
          <p14:tracePt t="103065" x="6559550" y="4902200"/>
          <p14:tracePt t="103082" x="6819900" y="4902200"/>
          <p14:tracePt t="103099" x="7042150" y="4889500"/>
          <p14:tracePt t="103116" x="7251700" y="4832350"/>
          <p14:tracePt t="103133" x="7416800" y="4806950"/>
          <p14:tracePt t="103136" x="7486650" y="4800600"/>
          <p14:tracePt t="103149" x="7550150" y="4800600"/>
          <p14:tracePt t="103168" x="7677150" y="4800600"/>
          <p14:tracePt t="103184" x="7715250" y="4813300"/>
          <p14:tracePt t="103199" x="7740650" y="4819650"/>
          <p14:tracePt t="103216" x="7753350" y="4832350"/>
          <p14:tracePt t="103496" x="7753350" y="4838700"/>
          <p14:tracePt t="103513" x="7753350" y="4851400"/>
          <p14:tracePt t="103521" x="7753350" y="4857750"/>
          <p14:tracePt t="103544" x="7759700" y="4876800"/>
          <p14:tracePt t="103551" x="7766050" y="4883150"/>
          <p14:tracePt t="103559" x="7766050" y="4889500"/>
          <p14:tracePt t="103570" x="7772400" y="4908550"/>
          <p14:tracePt t="103587" x="7791450" y="4927600"/>
          <p14:tracePt t="103604" x="7823200" y="4972050"/>
          <p14:tracePt t="103620" x="7842250" y="5003800"/>
          <p14:tracePt t="103637" x="7848600" y="5016500"/>
          <p14:tracePt t="103653" x="7854950" y="5022850"/>
          <p14:tracePt t="103720" x="7848600" y="5029200"/>
          <p14:tracePt t="103736" x="7848600" y="5035550"/>
          <p14:tracePt t="103745" x="7842250" y="5035550"/>
          <p14:tracePt t="103754" x="7829550" y="5041900"/>
          <p14:tracePt t="103771" x="7823200" y="5048250"/>
          <p14:tracePt t="103787" x="7816850" y="5054600"/>
          <p14:tracePt t="103804" x="7804150" y="5054600"/>
          <p14:tracePt t="103821" x="7797800" y="5060950"/>
          <p14:tracePt t="103837" x="7766050" y="5067300"/>
          <p14:tracePt t="103854" x="7747000" y="5067300"/>
          <p14:tracePt t="103871" x="7715250" y="5080000"/>
          <p14:tracePt t="103887" x="7702550" y="5080000"/>
          <p14:tracePt t="103904" x="7677150" y="5080000"/>
          <p14:tracePt t="103920" x="7651750" y="5080000"/>
          <p14:tracePt t="103937" x="7620000" y="5080000"/>
          <p14:tracePt t="103956" x="7569200" y="5067300"/>
          <p14:tracePt t="103961" x="7537450" y="5054600"/>
          <p14:tracePt t="103971" x="7499350" y="5029200"/>
          <p14:tracePt t="103987" x="7442200" y="5016500"/>
          <p14:tracePt t="104004" x="7385050" y="4997450"/>
          <p14:tracePt t="104021" x="7359650" y="4984750"/>
          <p14:tracePt t="104037" x="7334250" y="4972050"/>
          <p14:tracePt t="104041" x="7327900" y="4965700"/>
          <p14:tracePt t="104057" x="7315200" y="4953000"/>
          <p14:tracePt t="104071" x="7302500" y="4940300"/>
          <p14:tracePt t="104087" x="7283450" y="4921250"/>
          <p14:tracePt t="104104" x="7264400" y="4895850"/>
          <p14:tracePt t="104121" x="7251700" y="4883150"/>
          <p14:tracePt t="104137" x="7239000" y="4857750"/>
          <p14:tracePt t="104154" x="7219950" y="4832350"/>
          <p14:tracePt t="104171" x="7213600" y="4806950"/>
          <p14:tracePt t="104187" x="7213600" y="4775200"/>
          <p14:tracePt t="104204" x="7207250" y="4737100"/>
          <p14:tracePt t="104210" x="7207250" y="4724400"/>
          <p14:tracePt t="104221" x="7207250" y="4705350"/>
          <p14:tracePt t="104237" x="7207250" y="4679950"/>
          <p14:tracePt t="104242" x="7207250" y="4673600"/>
          <p14:tracePt t="104257" x="7207250" y="4660900"/>
          <p14:tracePt t="104273" x="7213600" y="4654550"/>
          <p14:tracePt t="104287" x="7232650" y="4641850"/>
          <p14:tracePt t="104304" x="7258050" y="4622800"/>
          <p14:tracePt t="104321" x="7296150" y="4591050"/>
          <p14:tracePt t="104337" x="7334250" y="4552950"/>
          <p14:tracePt t="104354" x="7372350" y="4508500"/>
          <p14:tracePt t="104371" x="7423150" y="4483100"/>
          <p14:tracePt t="104387" x="7486650" y="4451350"/>
          <p14:tracePt t="104404" x="7550150" y="4425950"/>
          <p14:tracePt t="104421" x="7632700" y="4394200"/>
          <p14:tracePt t="104437" x="7715250" y="4356100"/>
          <p14:tracePt t="104454" x="7797800" y="4318000"/>
          <p14:tracePt t="104457" x="7823200" y="4311650"/>
          <p14:tracePt t="104471" x="7893050" y="4286250"/>
          <p14:tracePt t="104488" x="7950200" y="4267200"/>
          <p14:tracePt t="104505" x="8013700" y="4248150"/>
          <p14:tracePt t="104521" x="8070850" y="4241800"/>
          <p14:tracePt t="104538" x="8172450" y="4210050"/>
          <p14:tracePt t="104555" x="8280400" y="4191000"/>
          <p14:tracePt t="104571" x="8382000" y="4146550"/>
          <p14:tracePt t="104588" x="8496300" y="4114800"/>
          <p14:tracePt t="104604" x="8597900" y="4095750"/>
          <p14:tracePt t="104621" x="8661400" y="4089400"/>
          <p14:tracePt t="104638" x="8737600" y="4076700"/>
          <p14:tracePt t="104641" x="8775700" y="4070350"/>
          <p14:tracePt t="104657" x="8807450" y="4070350"/>
          <p14:tracePt t="104660" x="8864600" y="4057650"/>
          <p14:tracePt t="104671" x="8953500" y="4051300"/>
          <p14:tracePt t="104688" x="9048750" y="4032250"/>
          <p14:tracePt t="104705" x="9150350" y="4019550"/>
          <p14:tracePt t="104721" x="9226550" y="4019550"/>
          <p14:tracePt t="104738" x="9321800" y="4019550"/>
          <p14:tracePt t="104754" x="9404350" y="4019550"/>
          <p14:tracePt t="104771" x="9525000" y="4019550"/>
          <p14:tracePt t="104788" x="9632950" y="4019550"/>
          <p14:tracePt t="104804" x="9740900" y="4019550"/>
          <p14:tracePt t="104821" x="9823450" y="4025900"/>
          <p14:tracePt t="104827" x="9874250" y="4038600"/>
          <p14:tracePt t="104838" x="9925050" y="4057650"/>
          <p14:tracePt t="104855" x="10020300" y="4089400"/>
          <p14:tracePt t="104858" x="10064750" y="4095750"/>
          <p14:tracePt t="104871" x="10128250" y="4133850"/>
          <p14:tracePt t="104888" x="10179050" y="4159250"/>
          <p14:tracePt t="104904" x="10217150" y="4178300"/>
          <p14:tracePt t="104921" x="10255250" y="4210050"/>
          <p14:tracePt t="104938" x="10299700" y="4241800"/>
          <p14:tracePt t="104958" x="10356850" y="4273550"/>
          <p14:tracePt t="104961" x="10382250" y="4305300"/>
          <p14:tracePt t="104972" x="10407650" y="4318000"/>
          <p14:tracePt t="104988" x="10445750" y="4356100"/>
          <p14:tracePt t="105005" x="10471150" y="4375150"/>
          <p14:tracePt t="105021" x="10477500" y="4406900"/>
          <p14:tracePt t="105026" x="10483850" y="4419600"/>
          <p14:tracePt t="105038" x="10483850" y="4425950"/>
          <p14:tracePt t="105056" x="10483850" y="4445000"/>
          <p14:tracePt t="105060" x="10483850" y="4457700"/>
          <p14:tracePt t="105071" x="10483850" y="4464050"/>
          <p14:tracePt t="105088" x="10483850" y="4495800"/>
          <p14:tracePt t="105105" x="10483850" y="4521200"/>
          <p14:tracePt t="105121" x="10458450" y="4572000"/>
          <p14:tracePt t="105138" x="10426700" y="4603750"/>
          <p14:tracePt t="105155" x="10394950" y="4635500"/>
          <p14:tracePt t="105172" x="10363200" y="4673600"/>
          <p14:tracePt t="105188" x="10318750" y="4705350"/>
          <p14:tracePt t="105205" x="10261600" y="4737100"/>
          <p14:tracePt t="105210" x="10236200" y="4749800"/>
          <p14:tracePt t="105222" x="10198100" y="4762500"/>
          <p14:tracePt t="105238" x="10134600" y="4806950"/>
          <p14:tracePt t="105243" x="10102850" y="4819650"/>
          <p14:tracePt t="105255" x="10045700" y="4845050"/>
          <p14:tracePt t="105272" x="9969500" y="4876800"/>
          <p14:tracePt t="105288" x="9899650" y="4908550"/>
          <p14:tracePt t="105305" x="9861550" y="4908550"/>
          <p14:tracePt t="105322" x="9798050" y="4927600"/>
          <p14:tracePt t="105338" x="9740900" y="4940300"/>
          <p14:tracePt t="105355" x="9671050" y="4946650"/>
          <p14:tracePt t="105372" x="9613900" y="4959350"/>
          <p14:tracePt t="105388" x="9569450" y="4978400"/>
          <p14:tracePt t="105405" x="9505950" y="4991100"/>
          <p14:tracePt t="105422" x="9417050" y="5010150"/>
          <p14:tracePt t="105426" x="9366250" y="5016500"/>
          <p14:tracePt t="105438" x="9321800" y="5016500"/>
          <p14:tracePt t="105457" x="9131300" y="5016500"/>
          <p14:tracePt t="105472" x="9004300" y="5016500"/>
          <p14:tracePt t="105488" x="8832850" y="5016500"/>
          <p14:tracePt t="105505" x="8642350" y="5003800"/>
          <p14:tracePt t="105522" x="8464550" y="4972050"/>
          <p14:tracePt t="105539" x="8324850" y="4959350"/>
          <p14:tracePt t="105555" x="8185150" y="4959350"/>
          <p14:tracePt t="105572" x="8089900" y="4959350"/>
          <p14:tracePt t="105589" x="7994650" y="4959350"/>
          <p14:tracePt t="105597" x="7962900" y="4959350"/>
          <p14:tracePt t="105605" x="7918450" y="4959350"/>
          <p14:tracePt t="105622" x="7867650" y="4959350"/>
          <p14:tracePt t="105627" x="7854950" y="4959350"/>
          <p14:tracePt t="105639" x="7829550" y="4959350"/>
          <p14:tracePt t="105657" x="7740650" y="4946650"/>
          <p14:tracePt t="105672" x="7658100" y="4921250"/>
          <p14:tracePt t="105689" x="7556500" y="4895850"/>
          <p14:tracePt t="105706" x="7486650" y="4889500"/>
          <p14:tracePt t="105722" x="7448550" y="4889500"/>
          <p14:tracePt t="105739" x="7423150" y="4889500"/>
          <p14:tracePt t="107154" x="7423150" y="4883150"/>
          <p14:tracePt t="107162" x="7423150" y="4876800"/>
          <p14:tracePt t="107171" x="7454900" y="4864100"/>
          <p14:tracePt t="107179" x="7518400" y="4864100"/>
          <p14:tracePt t="107196" x="7670800" y="4864100"/>
          <p14:tracePt t="107212" x="7848600" y="4851400"/>
          <p14:tracePt t="107229" x="8039100" y="4838700"/>
          <p14:tracePt t="107246" x="8229600" y="4813300"/>
          <p14:tracePt t="107262" x="8343900" y="4813300"/>
          <p14:tracePt t="107269" x="8382000" y="4813300"/>
          <p14:tracePt t="107279" x="8401050" y="4813300"/>
          <p14:tracePt t="107295" x="8420100" y="4813300"/>
          <p14:tracePt t="107312" x="8426450" y="4813300"/>
          <p14:tracePt t="107329" x="8432800" y="4813300"/>
          <p14:tracePt t="107345" x="8439150" y="4813300"/>
          <p14:tracePt t="107363" x="8445500" y="4813300"/>
          <p14:tracePt t="107585" x="8413750" y="4813300"/>
          <p14:tracePt t="107595" x="8350250" y="4819650"/>
          <p14:tracePt t="107601" x="8274050" y="4826000"/>
          <p14:tracePt t="107611" x="8166100" y="4826000"/>
          <p14:tracePt t="107626" x="7931150" y="4857750"/>
          <p14:tracePt t="107643" x="7645400" y="4864100"/>
          <p14:tracePt t="107659" x="7416800" y="4864100"/>
          <p14:tracePt t="107676" x="7251700" y="4864100"/>
          <p14:tracePt t="107693" x="7099300" y="4864100"/>
          <p14:tracePt t="107709" x="6959600" y="4864100"/>
          <p14:tracePt t="107726" x="6832600" y="4851400"/>
          <p14:tracePt t="107742" x="6705600" y="4851400"/>
          <p14:tracePt t="107759" x="6578600" y="4851400"/>
          <p14:tracePt t="107763" x="6521450" y="4851400"/>
          <p14:tracePt t="107776" x="6457950" y="4851400"/>
          <p14:tracePt t="107781" x="6407150" y="4851400"/>
          <p14:tracePt t="107793" x="6299200" y="4851400"/>
          <p14:tracePt t="107809" x="6210300" y="4857750"/>
          <p14:tracePt t="107826" x="6115050" y="4857750"/>
          <p14:tracePt t="107843" x="5988050" y="4857750"/>
          <p14:tracePt t="107859" x="5810250" y="4857750"/>
          <p14:tracePt t="107876" x="5588000" y="4857750"/>
          <p14:tracePt t="107893" x="5378450" y="4876800"/>
          <p14:tracePt t="107909" x="5276850" y="4908550"/>
          <p14:tracePt t="107926" x="5238750" y="4908550"/>
          <p14:tracePt t="107943" x="5232400" y="4908550"/>
          <p14:tracePt t="107994" x="5219700" y="4908550"/>
          <p14:tracePt t="108009" x="5187950" y="4902200"/>
          <p14:tracePt t="108017" x="5175250" y="4902200"/>
          <p14:tracePt t="108026" x="5149850" y="4889500"/>
          <p14:tracePt t="108043" x="5118100" y="4876800"/>
          <p14:tracePt t="108059" x="5073650" y="4870450"/>
          <p14:tracePt t="108076" x="5048250" y="4864100"/>
          <p14:tracePt t="108093" x="4997450" y="4845050"/>
          <p14:tracePt t="108109" x="4978400" y="4845050"/>
          <p14:tracePt t="108126" x="4953000" y="4845050"/>
          <p14:tracePt t="108143" x="4946650" y="4845050"/>
          <p14:tracePt t="108185" x="4933950" y="4845050"/>
          <p14:tracePt t="108211" x="4927600" y="4838700"/>
          <p14:tracePt t="108219" x="4921250" y="4832350"/>
          <p14:tracePt t="108226" x="4902200" y="4819650"/>
          <p14:tracePt t="108243" x="4889500" y="4813300"/>
          <p14:tracePt t="108260" x="4870450" y="4794250"/>
          <p14:tracePt t="108283" x="4864100" y="4787900"/>
          <p14:tracePt t="108379" x="4864100" y="4781550"/>
          <p14:tracePt t="108387" x="4876800" y="4768850"/>
          <p14:tracePt t="108395" x="4876800" y="4762500"/>
          <p14:tracePt t="108410" x="4876800" y="4724400"/>
          <p14:tracePt t="108426" x="4876800" y="4692650"/>
          <p14:tracePt t="108443" x="4876800" y="4679950"/>
          <p14:tracePt t="108522" x="4876800" y="4673600"/>
          <p14:tracePt t="108532" x="4876800" y="4660900"/>
          <p14:tracePt t="108549" x="4876800" y="4654550"/>
          <p14:tracePt t="108555" x="4870450" y="4648200"/>
          <p14:tracePt t="108564" x="4870450" y="4635500"/>
          <p14:tracePt t="108578" x="4870450" y="4616450"/>
          <p14:tracePt t="108593" x="4870450" y="4610100"/>
          <p14:tracePt t="108610" x="4870450" y="4584700"/>
          <p14:tracePt t="108626" x="4876800" y="4540250"/>
          <p14:tracePt t="108643" x="4889500" y="4514850"/>
          <p14:tracePt t="108660" x="4908550" y="4483100"/>
          <p14:tracePt t="108677" x="4927600" y="4464050"/>
          <p14:tracePt t="108694" x="4940300" y="4451350"/>
          <p14:tracePt t="108710" x="4965700" y="4432300"/>
          <p14:tracePt t="108727" x="4984750" y="4419600"/>
          <p14:tracePt t="108731" x="5003800" y="4413250"/>
          <p14:tracePt t="108743" x="5016500" y="4413250"/>
          <p14:tracePt t="108760" x="5067300" y="4387850"/>
          <p14:tracePt t="108765" x="5086350" y="4381500"/>
          <p14:tracePt t="108778" x="5143500" y="4356100"/>
          <p14:tracePt t="108793" x="5181600" y="4337050"/>
          <p14:tracePt t="108810" x="5232400" y="4318000"/>
          <p14:tracePt t="108827" x="5257800" y="4305300"/>
          <p14:tracePt t="108843" x="5302250" y="4292600"/>
          <p14:tracePt t="108860" x="5346700" y="4292600"/>
          <p14:tracePt t="108877" x="5378450" y="4292600"/>
          <p14:tracePt t="108893" x="5416550" y="4292600"/>
          <p14:tracePt t="108910" x="5467350" y="4292600"/>
          <p14:tracePt t="108927" x="5505450" y="4292600"/>
          <p14:tracePt t="108933" x="5524500" y="4292600"/>
          <p14:tracePt t="108943" x="5549900" y="4292600"/>
          <p14:tracePt t="108960" x="5581650" y="4292600"/>
          <p14:tracePt t="108963" x="5594350" y="4292600"/>
          <p14:tracePt t="108977" x="5619750" y="4292600"/>
          <p14:tracePt t="108993" x="5645150" y="4292600"/>
          <p14:tracePt t="109010" x="5670550" y="4292600"/>
          <p14:tracePt t="109027" x="5683250" y="4292600"/>
          <p14:tracePt t="109044" x="5689600" y="4292600"/>
          <p14:tracePt t="109061" x="5702300" y="4292600"/>
          <p14:tracePt t="109077" x="5721350" y="4292600"/>
          <p14:tracePt t="109093" x="5746750" y="4305300"/>
          <p14:tracePt t="109110" x="5765800" y="4311650"/>
          <p14:tracePt t="109127" x="5797550" y="4330700"/>
          <p14:tracePt t="109144" x="5822950" y="4343400"/>
          <p14:tracePt t="109161" x="5848350" y="4356100"/>
          <p14:tracePt t="109177" x="5873750" y="4362450"/>
          <p14:tracePt t="109194" x="5899150" y="4368800"/>
          <p14:tracePt t="109210" x="5924550" y="4387850"/>
          <p14:tracePt t="109227" x="5937250" y="4394200"/>
          <p14:tracePt t="109244" x="5949950" y="4394200"/>
          <p14:tracePt t="109260" x="5956300" y="4394200"/>
          <p14:tracePt t="109546" x="5962650" y="4400550"/>
          <p14:tracePt t="109562" x="5969000" y="4406900"/>
          <p14:tracePt t="109844" x="5975350" y="4413250"/>
          <p14:tracePt t="109852" x="5981700" y="4419600"/>
          <p14:tracePt t="109860" x="5988050" y="4432300"/>
          <p14:tracePt t="109877" x="6019800" y="4464050"/>
          <p14:tracePt t="109894" x="6026150" y="4495800"/>
          <p14:tracePt t="109910" x="6045200" y="4508500"/>
          <p14:tracePt t="109927" x="6051550" y="4521200"/>
          <p14:tracePt t="110002" x="6057900" y="4521200"/>
          <p14:tracePt t="110139" x="6057900" y="4533900"/>
          <p14:tracePt t="110164" x="6057900" y="4540250"/>
          <p14:tracePt t="110172" x="6057900" y="4546600"/>
          <p14:tracePt t="110183" x="6057900" y="4552950"/>
          <p14:tracePt t="110195" x="6057900" y="4565650"/>
          <p14:tracePt t="110210" x="6057900" y="4584700"/>
          <p14:tracePt t="110227" x="6051550" y="4597400"/>
          <p14:tracePt t="110244" x="6038850" y="4603750"/>
          <p14:tracePt t="110260" x="6038850" y="4610100"/>
          <p14:tracePt t="110282" x="6032500" y="4616450"/>
          <p14:tracePt t="110299" x="6026150" y="4616450"/>
          <p14:tracePt t="110322" x="6019800" y="4622800"/>
          <p14:tracePt t="110332" x="6019800" y="4629150"/>
          <p14:tracePt t="110343" x="6013450" y="4629150"/>
          <p14:tracePt t="110429" x="6013450" y="4635500"/>
          <p14:tracePt t="110436" x="6007100" y="4641850"/>
          <p14:tracePt t="110459" x="6007100" y="4648200"/>
          <p14:tracePt t="111075" x="6019800" y="4648200"/>
          <p14:tracePt t="111084" x="6083300" y="4641850"/>
          <p14:tracePt t="111091" x="6172200" y="4641850"/>
          <p14:tracePt t="111099" x="6254750" y="4641850"/>
          <p14:tracePt t="111115" x="6445250" y="4641850"/>
          <p14:tracePt t="111132" x="6705600" y="4641850"/>
          <p14:tracePt t="111148" x="6953250" y="4641850"/>
          <p14:tracePt t="111165" x="7162800" y="4648200"/>
          <p14:tracePt t="111182" x="7334250" y="4679950"/>
          <p14:tracePt t="111199" x="7429500" y="4692650"/>
          <p14:tracePt t="111215" x="7473950" y="4699000"/>
          <p14:tracePt t="111232" x="7499350" y="4705350"/>
          <p14:tracePt t="111249" x="7531100" y="4718050"/>
          <p14:tracePt t="111272" x="7556500" y="4718050"/>
          <p14:tracePt t="111283" x="7581900" y="4730750"/>
          <p14:tracePt t="111298" x="7639050" y="4743450"/>
          <p14:tracePt t="111315" x="7683500" y="4762500"/>
          <p14:tracePt t="111332" x="7721600" y="4781550"/>
          <p14:tracePt t="111349" x="7797800" y="4806950"/>
          <p14:tracePt t="111365" x="7874000" y="4838700"/>
          <p14:tracePt t="111382" x="8007350" y="4876800"/>
          <p14:tracePt t="111399" x="8128000" y="4895850"/>
          <p14:tracePt t="111415" x="8248650" y="4921250"/>
          <p14:tracePt t="111432" x="8356600" y="4927600"/>
          <p14:tracePt t="111449" x="8426450" y="4933950"/>
          <p14:tracePt t="111466" x="8458200" y="4933950"/>
          <p14:tracePt t="111469" x="8483600" y="4940300"/>
          <p14:tracePt t="111482" x="8489950" y="4946650"/>
          <p14:tracePt t="111500" x="8502650" y="4946650"/>
          <p14:tracePt t="111531" x="8515350" y="4953000"/>
          <p14:tracePt t="111732" x="8509000" y="4953000"/>
          <p14:tracePt t="111739" x="8496300" y="4953000"/>
          <p14:tracePt t="111747" x="8483600" y="4953000"/>
          <p14:tracePt t="111755" x="8477250" y="4953000"/>
          <p14:tracePt t="111772" x="8432800" y="4953000"/>
          <p14:tracePt t="111789" x="8375650" y="4940300"/>
          <p14:tracePt t="111805" x="8337550" y="4933950"/>
          <p14:tracePt t="112148" x="8331200" y="4933950"/>
          <p14:tracePt t="112156" x="8318500" y="4933950"/>
          <p14:tracePt t="112171" x="8312150" y="4921250"/>
          <p14:tracePt t="112187" x="8293100" y="4921250"/>
          <p14:tracePt t="112195" x="8280400" y="4914900"/>
          <p14:tracePt t="112205" x="8280400" y="4908550"/>
          <p14:tracePt t="112221" x="8255000" y="4902200"/>
          <p14:tracePt t="112238" x="8229600" y="4895850"/>
          <p14:tracePt t="112255" x="8223250" y="4889500"/>
          <p14:tracePt t="112271" x="8216900" y="4883150"/>
          <p14:tracePt t="112580" x="8223250" y="4883150"/>
          <p14:tracePt t="112588" x="8229600" y="4883150"/>
          <p14:tracePt t="112595" x="8235950" y="4883150"/>
          <p14:tracePt t="112604" x="8261350" y="4883150"/>
          <p14:tracePt t="112620" x="8312150" y="4889500"/>
          <p14:tracePt t="112636" x="8356600" y="4895850"/>
          <p14:tracePt t="112653" x="8420100" y="4902200"/>
          <p14:tracePt t="112670" x="8489950" y="4908550"/>
          <p14:tracePt t="112687" x="8547100" y="4921250"/>
          <p14:tracePt t="112703" x="8616950" y="4940300"/>
          <p14:tracePt t="112720" x="8661400" y="4940300"/>
          <p14:tracePt t="112737" x="8718550" y="4946650"/>
          <p14:tracePt t="112754" x="8763000" y="4959350"/>
          <p14:tracePt t="112759" x="8794750" y="4959350"/>
          <p14:tracePt t="112770" x="8820150" y="4959350"/>
          <p14:tracePt t="112774" x="8839200" y="4959350"/>
          <p14:tracePt t="112787" x="8870950" y="4959350"/>
          <p14:tracePt t="112803" x="8921750" y="4959350"/>
          <p14:tracePt t="112820" x="8966200" y="4959350"/>
          <p14:tracePt t="112837" x="9017000" y="4959350"/>
          <p14:tracePt t="112854" x="9067800" y="4965700"/>
          <p14:tracePt t="112871" x="9105900" y="4972050"/>
          <p14:tracePt t="112887" x="9169400" y="4978400"/>
          <p14:tracePt t="112904" x="9226550" y="4984750"/>
          <p14:tracePt t="112920" x="9277350" y="4991100"/>
          <p14:tracePt t="112937" x="9309100" y="4991100"/>
          <p14:tracePt t="112954" x="9340850" y="4991100"/>
          <p14:tracePt t="112959" x="9347200" y="4991100"/>
          <p14:tracePt t="112970" x="9359900" y="4991100"/>
          <p14:tracePt t="112987" x="9366250" y="4991100"/>
          <p14:tracePt t="113004" x="9372600" y="4991100"/>
          <p14:tracePt t="113020" x="9385300" y="4991100"/>
          <p14:tracePt t="113037" x="9391650" y="4991100"/>
          <p14:tracePt t="113054" x="9410700" y="4991100"/>
          <p14:tracePt t="113070" x="9429750" y="4991100"/>
          <p14:tracePt t="113087" x="9442450" y="4991100"/>
          <p14:tracePt t="113104" x="9467850" y="4991100"/>
          <p14:tracePt t="113120" x="9486900" y="4991100"/>
          <p14:tracePt t="113137" x="9512300" y="4991100"/>
          <p14:tracePt t="113154" x="9518650" y="4991100"/>
          <p14:tracePt t="113172" x="9531350" y="4991100"/>
          <p14:tracePt t="113399" x="9537700" y="4991100"/>
          <p14:tracePt t="113422" x="9537700" y="4984750"/>
          <p14:tracePt t="113430" x="9537700" y="4978400"/>
          <p14:tracePt t="113440" x="9537700" y="4972050"/>
          <p14:tracePt t="113457" x="9537700" y="4965700"/>
          <p14:tracePt t="113473" x="9537700" y="4953000"/>
          <p14:tracePt t="113564" x="9537700" y="4946650"/>
          <p14:tracePt t="113596" x="9537700" y="4940300"/>
          <p14:tracePt t="113620" x="9544050" y="4933950"/>
          <p14:tracePt t="113628" x="9544050" y="4927600"/>
          <p14:tracePt t="113700" x="9512300" y="4927600"/>
          <p14:tracePt t="113709" x="9334500" y="4914900"/>
          <p14:tracePt t="113717" x="9137650" y="4870450"/>
          <p14:tracePt t="114085" x="9137650" y="4864100"/>
          <p14:tracePt t="114094" x="9137650" y="4857750"/>
          <p14:tracePt t="114117" x="9137650" y="4851400"/>
          <p14:tracePt t="114124" x="9137650" y="4845050"/>
          <p14:tracePt t="114132" x="9137650" y="4832350"/>
          <p14:tracePt t="114142" x="9144000" y="4832350"/>
          <p14:tracePt t="114159" x="9182100" y="4813300"/>
          <p14:tracePt t="114176" x="9245600" y="4806950"/>
          <p14:tracePt t="114184" x="9277350" y="4806950"/>
          <p14:tracePt t="114192" x="9340850" y="4806950"/>
          <p14:tracePt t="114208" x="9474200" y="4800600"/>
          <p14:tracePt t="114225" x="9632950" y="4775200"/>
          <p14:tracePt t="114242" x="9785350" y="4749800"/>
          <p14:tracePt t="114246" x="9867900" y="4730750"/>
          <p14:tracePt t="114259" x="9906000" y="4724400"/>
          <p14:tracePt t="114278" x="9994900" y="4692650"/>
          <p14:tracePt t="114294" x="10001250" y="4686300"/>
          <p14:tracePt t="114332" x="10007600" y="4679950"/>
          <p14:tracePt t="114718" x="10001250" y="4679950"/>
          <p14:tracePt t="114742" x="9994900" y="4679950"/>
          <p14:tracePt t="114750" x="9982200" y="4679950"/>
          <p14:tracePt t="114785" x="9975850" y="4679950"/>
          <p14:tracePt t="116024" x="9969500" y="4679950"/>
          <p14:tracePt t="116039" x="9969500" y="4686300"/>
          <p14:tracePt t="117494" x="9950450" y="4692650"/>
          <p14:tracePt t="117502" x="9912350" y="4692650"/>
          <p14:tracePt t="117510" x="9823450" y="4686300"/>
          <p14:tracePt t="117519" x="9690100" y="4667250"/>
          <p14:tracePt t="117534" x="9258300" y="4610100"/>
          <p14:tracePt t="117551" x="8686800" y="4578350"/>
          <p14:tracePt t="117567" x="8020050" y="4578350"/>
          <p14:tracePt t="117584" x="7226300" y="4578350"/>
          <p14:tracePt t="117601" x="6235700" y="4565650"/>
          <p14:tracePt t="117617" x="5105400" y="4464050"/>
          <p14:tracePt t="117634" x="3962400" y="4381500"/>
          <p14:tracePt t="117651" x="2946400" y="4330700"/>
          <p14:tracePt t="117658" x="2533650" y="4330700"/>
          <p14:tracePt t="117668" x="2190750" y="4330700"/>
          <p14:tracePt t="117684" x="1631950" y="4330700"/>
          <p14:tracePt t="117687" x="1416050" y="4330700"/>
          <p14:tracePt t="117702" x="1085850" y="4330700"/>
          <p14:tracePt t="117717" x="889000" y="4330700"/>
          <p14:tracePt t="117734" x="781050" y="4330700"/>
          <p14:tracePt t="117751" x="730250" y="4330700"/>
          <p14:tracePt t="117768" x="704850" y="4330700"/>
          <p14:tracePt t="117784" x="692150" y="4337050"/>
          <p14:tracePt t="117801" x="685800" y="4337050"/>
          <p14:tracePt t="117824" x="679450" y="4337050"/>
          <p14:tracePt t="117835" x="673100" y="4343400"/>
          <p14:tracePt t="117863" x="666750" y="4343400"/>
          <p14:tracePt t="117874" x="660400" y="4343400"/>
          <p14:tracePt t="117887" x="635000" y="4343400"/>
          <p14:tracePt t="117902" x="615950" y="4343400"/>
          <p14:tracePt t="117905" x="584200" y="4343400"/>
          <p14:tracePt t="117918" x="539750" y="4343400"/>
          <p14:tracePt t="117934" x="501650" y="4343400"/>
          <p14:tracePt t="117951" x="488950" y="4343400"/>
          <p14:tracePt t="117968" x="476250" y="4349750"/>
          <p14:tracePt t="117984" x="476250" y="4368800"/>
          <p14:tracePt t="118001" x="501650" y="4381500"/>
          <p14:tracePt t="118018" x="584200" y="4381500"/>
          <p14:tracePt t="118035" x="654050" y="4381500"/>
          <p14:tracePt t="118052" x="685800" y="4381500"/>
          <p14:tracePt t="118056" x="698500" y="4381500"/>
          <p14:tracePt t="118068" x="711200" y="4381500"/>
          <p14:tracePt t="118085" x="730250" y="4381500"/>
          <p14:tracePt t="118358" x="730250" y="4387850"/>
          <p14:tracePt t="118400" x="723900" y="4387850"/>
          <p14:tracePt t="118416" x="717550" y="4394200"/>
          <p14:tracePt t="118504" x="717550" y="4400550"/>
          <p14:tracePt t="118512" x="736600" y="4400550"/>
          <p14:tracePt t="118521" x="749300" y="4400550"/>
          <p14:tracePt t="118533" x="774700" y="4406900"/>
          <p14:tracePt t="118552" x="825500" y="4406900"/>
          <p14:tracePt t="118556" x="857250" y="4413250"/>
          <p14:tracePt t="118567" x="958850" y="4438650"/>
          <p14:tracePt t="118582" x="1035050" y="4445000"/>
          <p14:tracePt t="118599" x="1143000" y="4451350"/>
          <p14:tracePt t="118616" x="1225550" y="4451350"/>
          <p14:tracePt t="118632" x="1295400" y="4451350"/>
          <p14:tracePt t="118649" x="1358900" y="4451350"/>
          <p14:tracePt t="118666" x="1422400" y="4451350"/>
          <p14:tracePt t="118683" x="1473200" y="4457700"/>
          <p14:tracePt t="118699" x="1543050" y="4470400"/>
          <p14:tracePt t="118716" x="1600200" y="4476750"/>
          <p14:tracePt t="118722" x="1631950" y="4476750"/>
          <p14:tracePt t="118733" x="1657350" y="4476750"/>
          <p14:tracePt t="118752" x="1727200" y="4476750"/>
          <p14:tracePt t="118766" x="1778000" y="4476750"/>
          <p14:tracePt t="118782" x="1816100" y="4476750"/>
          <p14:tracePt t="118799" x="1873250" y="4476750"/>
          <p14:tracePt t="118816" x="1936750" y="4476750"/>
          <p14:tracePt t="118833" x="2012950" y="4476750"/>
          <p14:tracePt t="118850" x="2120900" y="4476750"/>
          <p14:tracePt t="118866" x="2184400" y="4476750"/>
          <p14:tracePt t="118874" x="2228850" y="4476750"/>
          <p14:tracePt t="118883" x="2260600" y="4476750"/>
          <p14:tracePt t="118899" x="2324100" y="4476750"/>
          <p14:tracePt t="118916" x="2381250" y="4476750"/>
          <p14:tracePt t="118920" x="2406650" y="4476750"/>
          <p14:tracePt t="118933" x="2432050" y="4476750"/>
          <p14:tracePt t="118950" x="2470150" y="4476750"/>
          <p14:tracePt t="118952" x="2501900" y="4483100"/>
          <p14:tracePt t="118966" x="2552700" y="4483100"/>
          <p14:tracePt t="118983" x="2597150" y="4483100"/>
          <p14:tracePt t="118999" x="2641600" y="4483100"/>
          <p14:tracePt t="119016" x="2679700" y="4483100"/>
          <p14:tracePt t="119033" x="2711450" y="4483100"/>
          <p14:tracePt t="119049" x="2762250" y="4483100"/>
          <p14:tracePt t="119066" x="2794000" y="4489450"/>
          <p14:tracePt t="119083" x="2825750" y="4489450"/>
          <p14:tracePt t="119099" x="2870200" y="4502150"/>
          <p14:tracePt t="119116" x="2901950" y="4502150"/>
          <p14:tracePt t="119133" x="2914650" y="4502150"/>
          <p14:tracePt t="119137" x="2927350" y="4502150"/>
          <p14:tracePt t="119152" x="2946400" y="4502150"/>
          <p14:tracePt t="119166" x="2959100" y="4502150"/>
          <p14:tracePt t="119183" x="2984500" y="4502150"/>
          <p14:tracePt t="119199" x="3009900" y="4502150"/>
          <p14:tracePt t="119216" x="3041650" y="4495800"/>
          <p14:tracePt t="119233" x="3073400" y="4483100"/>
          <p14:tracePt t="119250" x="3111500" y="4470400"/>
          <p14:tracePt t="119266" x="3155950" y="4457700"/>
          <p14:tracePt t="119283" x="3181350" y="4438650"/>
          <p14:tracePt t="119292" x="3219450" y="4425950"/>
          <p14:tracePt t="119300" x="3244850" y="4413250"/>
          <p14:tracePt t="119317" x="3270250" y="4400550"/>
          <p14:tracePt t="119323" x="3282950" y="4394200"/>
          <p14:tracePt t="119333" x="3289300" y="4387850"/>
          <p14:tracePt t="119350" x="3302000" y="4375150"/>
          <p14:tracePt t="119366" x="3314700" y="4368800"/>
          <p14:tracePt t="119383" x="3321050" y="4362450"/>
          <p14:tracePt t="119400" x="3333750" y="4349750"/>
          <p14:tracePt t="119417" x="3352800" y="4324350"/>
          <p14:tracePt t="119433" x="3365500" y="4305300"/>
          <p14:tracePt t="119450" x="3384550" y="4273550"/>
          <p14:tracePt t="119466" x="3384550" y="4248150"/>
          <p14:tracePt t="119483" x="3390900" y="4229100"/>
          <p14:tracePt t="119500" x="3403600" y="4210050"/>
          <p14:tracePt t="119516" x="3416300" y="4197350"/>
          <p14:tracePt t="119521" x="3416300" y="4184650"/>
          <p14:tracePt t="119533" x="3416300" y="4178300"/>
          <p14:tracePt t="119550" x="3429000" y="4152900"/>
          <p14:tracePt t="119567" x="3429000" y="4146550"/>
          <p14:tracePt t="119583" x="3429000" y="4140200"/>
          <p14:tracePt t="119600" x="3429000" y="4127500"/>
          <p14:tracePt t="119617" x="3429000" y="4121150"/>
          <p14:tracePt t="119634" x="3429000" y="4114800"/>
          <p14:tracePt t="120353" x="3429000" y="4108450"/>
          <p14:tracePt t="120433" x="3422650" y="4108450"/>
          <p14:tracePt t="120451" x="3416300" y="4108450"/>
          <p14:tracePt t="120456" x="3409950" y="4114800"/>
          <p14:tracePt t="120474" x="3403600" y="4114800"/>
          <p14:tracePt t="120489" x="3390900" y="4114800"/>
          <p14:tracePt t="120498" x="3371850" y="4127500"/>
          <p14:tracePt t="120537" x="3365500" y="4127500"/>
          <p14:tracePt t="120570" x="3359150" y="4127500"/>
          <p14:tracePt t="120609" x="3346450" y="4133850"/>
          <p14:tracePt t="120719" x="3340100" y="4133850"/>
          <p14:tracePt t="120751" x="3333750" y="4133850"/>
          <p14:tracePt t="120801" x="3327400" y="4140200"/>
          <p14:tracePt t="120848" x="3321050" y="4146550"/>
          <p14:tracePt t="120865" x="3314700" y="4146550"/>
          <p14:tracePt t="120912" x="3302000" y="4152900"/>
          <p14:tracePt t="120927" x="3289300" y="4159250"/>
          <p14:tracePt t="120935" x="3276600" y="4165600"/>
          <p14:tracePt t="120945" x="3276600" y="4171950"/>
          <p14:tracePt t="120961" x="3257550" y="4191000"/>
          <p14:tracePt t="120968" x="3244850" y="4203700"/>
          <p14:tracePt t="120977" x="3225800" y="4241800"/>
          <p14:tracePt t="120994" x="3219450" y="4260850"/>
          <p14:tracePt t="121011" x="3194050" y="4298950"/>
          <p14:tracePt t="121028" x="3175000" y="4330700"/>
          <p14:tracePt t="121044" x="3162300" y="4362450"/>
          <p14:tracePt t="121061" x="3162300" y="4387850"/>
          <p14:tracePt t="121066" x="3155950" y="4406900"/>
          <p14:tracePt t="121077" x="3149600" y="4419600"/>
          <p14:tracePt t="121095" x="3143250" y="4457700"/>
          <p14:tracePt t="121111" x="3136900" y="4483100"/>
          <p14:tracePt t="121128" x="3130550" y="4502150"/>
          <p14:tracePt t="121144" x="3117850" y="4533900"/>
          <p14:tracePt t="121161" x="3111500" y="4572000"/>
          <p14:tracePt t="121178" x="3111500" y="4603750"/>
          <p14:tracePt t="121194" x="3111500" y="4622800"/>
          <p14:tracePt t="121211" x="3105150" y="4635500"/>
          <p14:tracePt t="121228" x="3105150" y="4648200"/>
          <p14:tracePt t="121244" x="3105150" y="4654550"/>
          <p14:tracePt t="121261" x="3098800" y="4654550"/>
          <p14:tracePt t="121281" x="3098800" y="4660900"/>
          <p14:tracePt t="121296" x="3092450" y="4679950"/>
          <p14:tracePt t="121425" x="3086100" y="4686300"/>
          <p14:tracePt t="121433" x="3079750" y="4692650"/>
          <p14:tracePt t="121592" x="3073400" y="4692650"/>
          <p14:tracePt t="121600" x="3067050" y="4692650"/>
          <p14:tracePt t="122392" x="3067050" y="4699000"/>
          <p14:tracePt t="122401" x="3073400" y="4705350"/>
          <p14:tracePt t="122434" x="3073400" y="4711700"/>
          <p14:tracePt t="122450" x="3073400" y="4718050"/>
          <p14:tracePt t="122458" x="3079750" y="4724400"/>
          <p14:tracePt t="122466" x="3086100" y="4724400"/>
          <p14:tracePt t="122490" x="3086100" y="4737100"/>
          <p14:tracePt t="122500" x="3086100" y="4743450"/>
          <p14:tracePt t="122517" x="3092450" y="4749800"/>
          <p14:tracePt t="122533" x="3098800" y="4787900"/>
          <p14:tracePt t="122550" x="3117850" y="4826000"/>
          <p14:tracePt t="122566" x="3130550" y="4895850"/>
          <p14:tracePt t="122571" x="3143250" y="4914900"/>
          <p14:tracePt t="122583" x="3155950" y="4959350"/>
          <p14:tracePt t="122599" x="3181350" y="5035550"/>
          <p14:tracePt t="122600" x="3194050" y="5073650"/>
          <p14:tracePt t="122616" x="3238500" y="5156200"/>
          <p14:tracePt t="122633" x="3321050" y="5251450"/>
          <p14:tracePt t="122649" x="3378200" y="5327650"/>
          <p14:tracePt t="122666" x="3441700" y="5397500"/>
          <p14:tracePt t="122683" x="3479800" y="5441950"/>
          <p14:tracePt t="122699" x="3498850" y="5480050"/>
          <p14:tracePt t="122716" x="3511550" y="5505450"/>
          <p14:tracePt t="122733" x="3524250" y="5524500"/>
          <p14:tracePt t="122750" x="3524250" y="5543550"/>
          <p14:tracePt t="122766" x="3524250" y="5556250"/>
          <p14:tracePt t="122783" x="3524250" y="5562600"/>
          <p14:tracePt t="122788" x="3530600" y="5575300"/>
          <p14:tracePt t="122800" x="3536950" y="5575300"/>
          <p14:tracePt t="122824" x="3536950" y="5581650"/>
          <p14:tracePt t="122841" x="3536950" y="5588000"/>
          <p14:tracePt t="122850" x="3536950" y="5594350"/>
          <p14:tracePt t="122881" x="3536950" y="5607050"/>
          <p14:tracePt t="122890" x="3543300" y="5607050"/>
          <p14:tracePt t="122900" x="3556000" y="5626100"/>
          <p14:tracePt t="122916" x="3594100" y="5657850"/>
          <p14:tracePt t="122933" x="3676650" y="5721350"/>
          <p14:tracePt t="122937" x="3746500" y="5753100"/>
          <p14:tracePt t="122950" x="3803650" y="5778500"/>
          <p14:tracePt t="122972" x="3943350" y="5842000"/>
          <p14:tracePt t="122974" x="4013200" y="5861050"/>
          <p14:tracePt t="122985" x="4089400" y="5892800"/>
          <p14:tracePt t="122988" x="4146550" y="5930900"/>
          <p14:tracePt t="123000" x="4260850" y="5975350"/>
          <p14:tracePt t="123017" x="4375150" y="6019800"/>
          <p14:tracePt t="123033" x="4438650" y="6051550"/>
          <p14:tracePt t="123050" x="4508500" y="6070600"/>
          <p14:tracePt t="123067" x="4565650" y="6083300"/>
          <p14:tracePt t="123083" x="4597400" y="6089650"/>
          <p14:tracePt t="123100" x="4641850" y="6102350"/>
          <p14:tracePt t="123116" x="4699000" y="6102350"/>
          <p14:tracePt t="123133" x="4775200" y="6115050"/>
          <p14:tracePt t="123150" x="4870450" y="6115050"/>
          <p14:tracePt t="123167" x="4972050" y="6102350"/>
          <p14:tracePt t="123172" x="5048250" y="6083300"/>
          <p14:tracePt t="123184" x="5251450" y="6026150"/>
          <p14:tracePt t="123200" x="5448300" y="5949950"/>
          <p14:tracePt t="123216" x="5670550" y="5861050"/>
          <p14:tracePt t="123233" x="5962650" y="5746750"/>
          <p14:tracePt t="123250" x="6318250" y="5632450"/>
          <p14:tracePt t="123266" x="6718300" y="5467350"/>
          <p14:tracePt t="123283" x="7086600" y="5359400"/>
          <p14:tracePt t="123300" x="7391400" y="5270500"/>
          <p14:tracePt t="123317" x="7632700" y="5187950"/>
          <p14:tracePt t="123333" x="7823200" y="5130800"/>
          <p14:tracePt t="123350" x="7969250" y="5060950"/>
          <p14:tracePt t="123354" x="8039100" y="5029200"/>
          <p14:tracePt t="123367" x="8083550" y="5016500"/>
          <p14:tracePt t="123383" x="8185150" y="4984750"/>
          <p14:tracePt t="123387" x="8242300" y="4978400"/>
          <p14:tracePt t="123400" x="8350250" y="4953000"/>
          <p14:tracePt t="123417" x="8451850" y="4927600"/>
          <p14:tracePt t="123433" x="8534400" y="4889500"/>
          <p14:tracePt t="123450" x="8559800" y="4870450"/>
          <p14:tracePt t="123467" x="8572500" y="4851400"/>
          <p14:tracePt t="123484" x="8572500" y="4838700"/>
          <p14:tracePt t="123500" x="8566150" y="4813300"/>
          <p14:tracePt t="123517" x="8559800" y="4806950"/>
          <p14:tracePt t="123534" x="8540750" y="4794250"/>
          <p14:tracePt t="123550" x="8521700" y="4787900"/>
          <p14:tracePt t="123555" x="8502650" y="4781550"/>
          <p14:tracePt t="123567" x="8489950" y="4775200"/>
          <p14:tracePt t="123585" x="8394700" y="4762500"/>
          <p14:tracePt t="123600" x="8286750" y="4762500"/>
          <p14:tracePt t="123617" x="8140700" y="4762500"/>
          <p14:tracePt t="123634" x="7931150" y="4762500"/>
          <p14:tracePt t="123650" x="7759700" y="4781550"/>
          <p14:tracePt t="123667" x="7658100" y="4813300"/>
          <p14:tracePt t="123684" x="7600950" y="4845050"/>
          <p14:tracePt t="123700" x="7562850" y="4870450"/>
          <p14:tracePt t="123717" x="7531100" y="4908550"/>
          <p14:tracePt t="123734" x="7493000" y="4940300"/>
          <p14:tracePt t="123750" x="7454900" y="4991100"/>
          <p14:tracePt t="123767" x="7423150" y="5016500"/>
          <p14:tracePt t="123772" x="7410450" y="5029200"/>
          <p14:tracePt t="123784" x="7404100" y="5041900"/>
          <p14:tracePt t="123818" x="7397750" y="5041900"/>
          <p14:tracePt t="123825" x="7391400" y="5041900"/>
          <p14:tracePt t="123834" x="7378700" y="5041900"/>
          <p14:tracePt t="123850" x="7334250" y="5041900"/>
          <p14:tracePt t="123867" x="7296150" y="5054600"/>
          <p14:tracePt t="123884" x="7264400" y="5060950"/>
          <p14:tracePt t="123901" x="7258050" y="5067300"/>
          <p14:tracePt t="123917" x="7251700" y="5067300"/>
          <p14:tracePt t="123934" x="7245350" y="5073650"/>
          <p14:tracePt t="123951" x="7239000" y="5073650"/>
          <p14:tracePt t="123967" x="7226300" y="5086350"/>
          <p14:tracePt t="123984" x="7213600" y="5092700"/>
          <p14:tracePt t="124066" x="7219950" y="5086350"/>
          <p14:tracePt t="124075" x="7232650" y="5086350"/>
          <p14:tracePt t="124084" x="7264400" y="5086350"/>
          <p14:tracePt t="124101" x="7340600" y="5086350"/>
          <p14:tracePt t="124117" x="7512050" y="5086350"/>
          <p14:tracePt t="124134" x="7747000" y="5086350"/>
          <p14:tracePt t="124151" x="8115300" y="5086350"/>
          <p14:tracePt t="124155" x="8286750" y="5086350"/>
          <p14:tracePt t="124168" x="8521700" y="5086350"/>
          <p14:tracePt t="124184" x="8997950" y="5086350"/>
          <p14:tracePt t="124185" x="9239250" y="5086350"/>
          <p14:tracePt t="124201" x="9626600" y="5086350"/>
          <p14:tracePt t="124217" x="9950450" y="5086350"/>
          <p14:tracePt t="124234" x="10223500" y="5080000"/>
          <p14:tracePt t="124251" x="10433050" y="5067300"/>
          <p14:tracePt t="124267" x="10591800" y="5067300"/>
          <p14:tracePt t="124284" x="10718800" y="5067300"/>
          <p14:tracePt t="124301" x="10782300" y="5067300"/>
          <p14:tracePt t="124318" x="10826750" y="5067300"/>
          <p14:tracePt t="124334" x="10845800" y="5067300"/>
          <p14:tracePt t="124373" x="10845800" y="5060950"/>
          <p14:tracePt t="124444" x="10845800" y="5054600"/>
          <p14:tracePt t="124515" x="10839450" y="5054600"/>
          <p14:tracePt t="124522" x="10833100" y="5054600"/>
          <p14:tracePt t="124535" x="10826750" y="5054600"/>
          <p14:tracePt t="124552" x="10826750" y="5060950"/>
          <p14:tracePt t="124568" x="10820400" y="5060950"/>
          <p14:tracePt t="124585" x="10807700" y="5060950"/>
          <p14:tracePt t="124602" x="10801350" y="5060950"/>
          <p14:tracePt t="124634" x="10788650" y="5067300"/>
          <p14:tracePt t="124650" x="10788650" y="5073650"/>
          <p14:tracePt t="124674" x="10782300" y="5080000"/>
          <p14:tracePt t="124697" x="10775950" y="5080000"/>
          <p14:tracePt t="124769" x="10769600" y="5080000"/>
          <p14:tracePt t="124777" x="10756900" y="5080000"/>
          <p14:tracePt t="124785" x="10750550" y="5080000"/>
          <p14:tracePt t="124801" x="10718800" y="5086350"/>
          <p14:tracePt t="124818" x="10655300" y="5099050"/>
          <p14:tracePt t="124835" x="10515600" y="5124450"/>
          <p14:tracePt t="124851" x="10331450" y="5187950"/>
          <p14:tracePt t="124868" x="10058400" y="5257800"/>
          <p14:tracePt t="124885" x="9728200" y="5359400"/>
          <p14:tracePt t="124901" x="9493250" y="5416550"/>
          <p14:tracePt t="124918" x="9321800" y="5461000"/>
          <p14:tracePt t="124935" x="9201150" y="5505450"/>
          <p14:tracePt t="124951" x="9086850" y="5524500"/>
          <p14:tracePt t="124955" x="9042400" y="5537200"/>
          <p14:tracePt t="124968" x="8991600" y="5543550"/>
          <p14:tracePt t="124985" x="8826500" y="5581650"/>
          <p14:tracePt t="125002" x="8743950" y="5613400"/>
          <p14:tracePt t="125018" x="8686800" y="5632450"/>
          <p14:tracePt t="125035" x="8667750" y="5645150"/>
          <p14:tracePt t="125051" x="8642350" y="5651500"/>
          <p14:tracePt t="125068" x="8610600" y="5664200"/>
          <p14:tracePt t="125085" x="8578850" y="5676900"/>
          <p14:tracePt t="125101" x="8521700" y="5695950"/>
          <p14:tracePt t="125118" x="8426450" y="5721350"/>
          <p14:tracePt t="125135" x="8324850" y="5753100"/>
          <p14:tracePt t="125151" x="8248650" y="5759450"/>
          <p14:tracePt t="125169" x="8166100" y="5772150"/>
          <p14:tracePt t="125185" x="8121650" y="5772150"/>
          <p14:tracePt t="125203" x="8039100" y="5772150"/>
          <p14:tracePt t="125218" x="7931150" y="5772150"/>
          <p14:tracePt t="125235" x="7791450" y="5765800"/>
          <p14:tracePt t="125252" x="7607300" y="5721350"/>
          <p14:tracePt t="125268" x="7429500" y="5708650"/>
          <p14:tracePt t="125285" x="7289800" y="5683250"/>
          <p14:tracePt t="125302" x="7200900" y="5664200"/>
          <p14:tracePt t="125318" x="7143750" y="5645150"/>
          <p14:tracePt t="125335" x="7118350" y="5638800"/>
          <p14:tracePt t="125352" x="7099300" y="5619750"/>
          <p14:tracePt t="125371" x="7080250" y="5568950"/>
          <p14:tracePt t="125385" x="7080250" y="5524500"/>
          <p14:tracePt t="125402" x="7080250" y="5454650"/>
          <p14:tracePt t="125418" x="7080250" y="5359400"/>
          <p14:tracePt t="125435" x="7080250" y="5245100"/>
          <p14:tracePt t="125452" x="7080250" y="5124450"/>
          <p14:tracePt t="125468" x="7080250" y="5041900"/>
          <p14:tracePt t="125485" x="7092950" y="4946650"/>
          <p14:tracePt t="125502" x="7118350" y="4876800"/>
          <p14:tracePt t="125519" x="7131050" y="4800600"/>
          <p14:tracePt t="125536" x="7150100" y="4737100"/>
          <p14:tracePt t="125541" x="7150100" y="4724400"/>
          <p14:tracePt t="125552" x="7150100" y="4699000"/>
          <p14:tracePt t="125569" x="7150100" y="4641850"/>
          <p14:tracePt t="125585" x="7150100" y="4610100"/>
          <p14:tracePt t="125602" x="7150100" y="4591050"/>
          <p14:tracePt t="125619" x="7150100" y="4584700"/>
          <p14:tracePt t="125635" x="7150100" y="4552950"/>
          <p14:tracePt t="125652" x="7150100" y="4527550"/>
          <p14:tracePt t="125669" x="7150100" y="4502150"/>
          <p14:tracePt t="125685" x="7150100" y="4483100"/>
          <p14:tracePt t="125702" x="7150100" y="4476750"/>
          <p14:tracePt t="125755" x="7143750" y="4483100"/>
          <p14:tracePt t="125763" x="7137400" y="4508500"/>
          <p14:tracePt t="125773" x="7124700" y="4552950"/>
          <p14:tracePt t="125786" x="7112000" y="4622800"/>
          <p14:tracePt t="125802" x="7080250" y="4686300"/>
          <p14:tracePt t="125819" x="7048500" y="4749800"/>
          <p14:tracePt t="125836" x="6991350" y="4800600"/>
          <p14:tracePt t="125852" x="6870700" y="4832350"/>
          <p14:tracePt t="125869" x="6667500" y="4857750"/>
          <p14:tracePt t="125886" x="6407150" y="4857750"/>
          <p14:tracePt t="125902" x="6102350" y="4857750"/>
          <p14:tracePt t="125919" x="5670550" y="4857750"/>
          <p14:tracePt t="125923" x="5429250" y="4857750"/>
          <p14:tracePt t="125936" x="5175250" y="4857750"/>
          <p14:tracePt t="125953" x="4622800" y="4895850"/>
          <p14:tracePt t="125957" x="4425950" y="4959350"/>
          <p14:tracePt t="125969" x="4267200" y="5016500"/>
          <p14:tracePt t="125971" x="4165600" y="5073650"/>
          <p14:tracePt t="125985" x="4083050" y="5137150"/>
          <p14:tracePt t="126002" x="4076700" y="5187950"/>
          <p14:tracePt t="126019" x="4114800" y="5251450"/>
          <p14:tracePt t="126035" x="4184650" y="5340350"/>
          <p14:tracePt t="126052" x="4279900" y="5429250"/>
          <p14:tracePt t="126069" x="4362450" y="5518150"/>
          <p14:tracePt t="126085" x="4413250" y="5588000"/>
          <p14:tracePt t="126102" x="4451350" y="5664200"/>
          <p14:tracePt t="126119" x="4483100" y="5734050"/>
          <p14:tracePt t="126136" x="4502150" y="5797550"/>
          <p14:tracePt t="126139" x="4514850" y="5829300"/>
          <p14:tracePt t="126154" x="4527550" y="5854700"/>
          <p14:tracePt t="126157" x="4533900" y="5873750"/>
          <p14:tracePt t="126170" x="4559300" y="5924550"/>
          <p14:tracePt t="126186" x="4578350" y="5962650"/>
          <p14:tracePt t="126203" x="4591050" y="5988050"/>
          <p14:tracePt t="126219" x="4597400" y="6007100"/>
          <p14:tracePt t="126236" x="4603750" y="6026150"/>
          <p14:tracePt t="126253" x="4610100" y="6032500"/>
          <p14:tracePt t="126410" x="4610100" y="6045200"/>
          <p14:tracePt t="126436" x="4597400" y="6051550"/>
          <p14:tracePt t="126443" x="4591050" y="6051550"/>
          <p14:tracePt t="126453" x="4584700" y="6057900"/>
          <p14:tracePt t="126470" x="4578350" y="6064250"/>
          <p14:tracePt t="126486" x="4572000" y="6070600"/>
          <p14:tracePt t="126503" x="4572000" y="6076950"/>
          <p14:tracePt t="126520" x="4572000" y="6089650"/>
          <p14:tracePt t="126525" x="4572000" y="6096000"/>
          <p14:tracePt t="126708" x="4565650" y="6102350"/>
          <p14:tracePt t="126716" x="4565650" y="6108700"/>
          <p14:tracePt t="126732" x="4565650" y="6121400"/>
          <p14:tracePt t="126749" x="4565650" y="6127750"/>
          <p14:tracePt t="127004" x="4559300" y="6127750"/>
          <p14:tracePt t="127012" x="4552950" y="6121400"/>
          <p14:tracePt t="127020" x="4552950" y="6115050"/>
          <p14:tracePt t="127029" x="4546600" y="6108700"/>
          <p14:tracePt t="127045" x="4546600" y="6096000"/>
          <p14:tracePt t="127636" x="4540250" y="6096000"/>
          <p14:tracePt t="127652" x="4533900" y="6096000"/>
          <p14:tracePt t="127668" x="4527550" y="6096000"/>
          <p14:tracePt t="127676" x="4521200" y="6096000"/>
          <p14:tracePt t="127685" x="4508500" y="6096000"/>
          <p14:tracePt t="127695" x="4489450" y="6102350"/>
          <p14:tracePt t="127712" x="4470400" y="6108700"/>
          <p14:tracePt t="127716" x="4470400" y="6115050"/>
          <p14:tracePt t="127728" x="4464050" y="6115050"/>
          <p14:tracePt t="127745" x="4438650" y="6121400"/>
          <p14:tracePt t="127749" x="4432300" y="6121400"/>
          <p14:tracePt t="127763" x="4419600" y="6121400"/>
          <p14:tracePt t="127778" x="4413250" y="6121400"/>
          <p14:tracePt t="127780" x="4400550" y="6127750"/>
          <p14:tracePt t="128332" x="4387850" y="6127750"/>
          <p14:tracePt t="128340" x="4375150" y="6127750"/>
          <p14:tracePt t="128348" x="4362450" y="6127750"/>
          <p14:tracePt t="128420" x="4381500" y="6127750"/>
          <p14:tracePt t="128427" x="4406900" y="6127750"/>
          <p14:tracePt t="128439" x="4445000" y="6127750"/>
          <p14:tracePt t="128456" x="4527550" y="6127750"/>
          <p14:tracePt t="128473" x="4629150" y="6127750"/>
          <p14:tracePt t="128478" x="4648200" y="6127750"/>
          <p14:tracePt t="128490" x="4660900" y="6115050"/>
          <p14:tracePt t="128506" x="4679950" y="6102350"/>
          <p14:tracePt t="128523" x="4686300" y="6096000"/>
          <p14:tracePt t="128676" x="4692650" y="6096000"/>
          <p14:tracePt t="128811" x="4686300" y="6096000"/>
          <p14:tracePt t="128828" x="4667250" y="6102350"/>
          <p14:tracePt t="128836" x="4654550" y="6108700"/>
          <p14:tracePt t="128846" x="4641850" y="6121400"/>
          <p14:tracePt t="128857" x="4629150" y="6121400"/>
          <p14:tracePt t="128873" x="4603750" y="6127750"/>
          <p14:tracePt t="128876" x="4578350" y="6140450"/>
          <p14:tracePt t="128891" x="4552950" y="6146800"/>
          <p14:tracePt t="128907" x="4470400" y="6153150"/>
          <p14:tracePt t="128923" x="4400550" y="6159500"/>
          <p14:tracePt t="128940" x="4343400" y="6159500"/>
          <p14:tracePt t="128957" x="4292600" y="6159500"/>
          <p14:tracePt t="128973" x="4235450" y="6159500"/>
          <p14:tracePt t="128990" x="4197350" y="6159500"/>
          <p14:tracePt t="129007" x="4127500" y="6140450"/>
          <p14:tracePt t="129023" x="4044950" y="6102350"/>
          <p14:tracePt t="129040" x="3943350" y="6064250"/>
          <p14:tracePt t="129057" x="3810000" y="6013450"/>
          <p14:tracePt t="129073" x="3721100" y="5975350"/>
          <p14:tracePt t="129078" x="3663950" y="5949950"/>
          <p14:tracePt t="129090" x="3638550" y="5937250"/>
          <p14:tracePt t="129107" x="3581400" y="5899150"/>
          <p14:tracePt t="129123" x="3562350" y="5880100"/>
          <p14:tracePt t="129140" x="3549650" y="5854700"/>
          <p14:tracePt t="129157" x="3530600" y="5829300"/>
          <p14:tracePt t="129174" x="3524250" y="5778500"/>
          <p14:tracePt t="129190" x="3498850" y="5734050"/>
          <p14:tracePt t="129207" x="3492500" y="5683250"/>
          <p14:tracePt t="129223" x="3479800" y="5619750"/>
          <p14:tracePt t="129240" x="3479800" y="5581650"/>
          <p14:tracePt t="129257" x="3479800" y="5524500"/>
          <p14:tracePt t="129274" x="3492500" y="5467350"/>
          <p14:tracePt t="129276" x="3511550" y="5448300"/>
          <p14:tracePt t="129290" x="3530600" y="5410200"/>
          <p14:tracePt t="129307" x="3575050" y="5334000"/>
          <p14:tracePt t="129308" x="3594100" y="5308600"/>
          <p14:tracePt t="129323" x="3657600" y="5238750"/>
          <p14:tracePt t="129340" x="3708400" y="5194300"/>
          <p14:tracePt t="129357" x="3803650" y="5143500"/>
          <p14:tracePt t="129374" x="3886200" y="5105400"/>
          <p14:tracePt t="129390" x="4000500" y="5067300"/>
          <p14:tracePt t="129407" x="4102100" y="5041900"/>
          <p14:tracePt t="129424" x="4191000" y="5035550"/>
          <p14:tracePt t="129440" x="4298950" y="5010150"/>
          <p14:tracePt t="129457" x="4413250" y="5003800"/>
          <p14:tracePt t="129461" x="4457700" y="4997450"/>
          <p14:tracePt t="129474" x="4527550" y="4997450"/>
          <p14:tracePt t="129490" x="4654550" y="4997450"/>
          <p14:tracePt t="129492" x="4705350" y="4997450"/>
          <p14:tracePt t="129507" x="4845050" y="4997450"/>
          <p14:tracePt t="129524" x="4972050" y="4997450"/>
          <p14:tracePt t="129540" x="5048250" y="5010150"/>
          <p14:tracePt t="129557" x="5111750" y="5041900"/>
          <p14:tracePt t="129574" x="5168900" y="5073650"/>
          <p14:tracePt t="129591" x="5194300" y="5105400"/>
          <p14:tracePt t="129607" x="5226050" y="5137150"/>
          <p14:tracePt t="129624" x="5270500" y="5181600"/>
          <p14:tracePt t="129640" x="5321300" y="5238750"/>
          <p14:tracePt t="129657" x="5372100" y="5283200"/>
          <p14:tracePt t="129661" x="5384800" y="5289550"/>
          <p14:tracePt t="129674" x="5403850" y="5308600"/>
          <p14:tracePt t="129691" x="5435600" y="5340350"/>
          <p14:tracePt t="129707" x="5441950" y="5365750"/>
          <p14:tracePt t="129724" x="5454650" y="5410200"/>
          <p14:tracePt t="129740" x="5467350" y="5441950"/>
          <p14:tracePt t="129757" x="5473700" y="5480050"/>
          <p14:tracePt t="129774" x="5473700" y="5530850"/>
          <p14:tracePt t="129791" x="5473700" y="5562600"/>
          <p14:tracePt t="129808" x="5473700" y="5619750"/>
          <p14:tracePt t="129824" x="5473700" y="5657850"/>
          <p14:tracePt t="129830" x="5473700" y="5676900"/>
          <p14:tracePt t="129841" x="5473700" y="5702300"/>
          <p14:tracePt t="129857" x="5473700" y="5734050"/>
          <p14:tracePt t="129861" x="5473700" y="5746750"/>
          <p14:tracePt t="129874" x="5473700" y="5765800"/>
          <p14:tracePt t="129891" x="5448300" y="5829300"/>
          <p14:tracePt t="129907" x="5410200" y="5892800"/>
          <p14:tracePt t="129924" x="5365750" y="5937250"/>
          <p14:tracePt t="129941" x="5289550" y="5981700"/>
          <p14:tracePt t="129957" x="5194300" y="6038850"/>
          <p14:tracePt t="129974" x="5137150" y="6057900"/>
          <p14:tracePt t="129991" x="5099050" y="6076950"/>
          <p14:tracePt t="130007" x="5080000" y="6089650"/>
          <p14:tracePt t="130229" x="5073650" y="6089650"/>
          <p14:tracePt t="130237" x="5073650" y="6096000"/>
          <p14:tracePt t="130245" x="5073650" y="6102350"/>
          <p14:tracePt t="130254" x="5099050" y="6108700"/>
          <p14:tracePt t="130270" x="5181600" y="6140450"/>
          <p14:tracePt t="130287" x="5283200" y="6153150"/>
          <p14:tracePt t="130304" x="5429250" y="6172200"/>
          <p14:tracePt t="130320" x="5645150" y="6178550"/>
          <p14:tracePt t="130337" x="5861050" y="6178550"/>
          <p14:tracePt t="130341" x="5956300" y="6178550"/>
          <p14:tracePt t="130354" x="6038850" y="6178550"/>
          <p14:tracePt t="130371" x="6165850" y="6178550"/>
          <p14:tracePt t="130375" x="6223000" y="6178550"/>
          <p14:tracePt t="130387" x="6229350" y="6178550"/>
          <p14:tracePt t="130404" x="6235700" y="6178550"/>
          <p14:tracePt t="130445" x="6242050" y="6178550"/>
          <p14:tracePt t="130589" x="6248400" y="6178550"/>
          <p14:tracePt t="130645" x="6248400" y="6172200"/>
          <p14:tracePt t="130654" x="6248400" y="6159500"/>
          <p14:tracePt t="130662" x="6248400" y="6146800"/>
          <p14:tracePt t="130676" x="6191250" y="6115050"/>
          <p14:tracePt t="130693" x="6102350" y="6102350"/>
          <p14:tracePt t="130710" x="6032500" y="6076950"/>
          <p14:tracePt t="130726" x="5962650" y="6076950"/>
          <p14:tracePt t="130743" x="5937250" y="6076950"/>
          <p14:tracePt t="130765" x="5930900" y="6076950"/>
          <p14:tracePt t="130789" x="5937250" y="6089650"/>
          <p14:tracePt t="130798" x="5943600" y="6089650"/>
          <p14:tracePt t="130821" x="5949950" y="6089650"/>
          <p14:tracePt t="131292" x="5943600" y="6089650"/>
          <p14:tracePt t="131365" x="5943600" y="6083300"/>
          <p14:tracePt t="131398" x="5949950" y="6083300"/>
          <p14:tracePt t="131414" x="5962650" y="6083300"/>
          <p14:tracePt t="131430" x="5975350" y="6083300"/>
          <p14:tracePt t="131439" x="5988050" y="6076950"/>
          <p14:tracePt t="131457" x="5994400" y="6076950"/>
          <p14:tracePt t="131466" x="6000750" y="6070600"/>
          <p14:tracePt t="131483" x="6013450" y="6070600"/>
          <p14:tracePt t="131489" x="6019800" y="6070600"/>
          <p14:tracePt t="131661" x="6038850" y="6070600"/>
          <p14:tracePt t="131677" x="6057900" y="6070600"/>
          <p14:tracePt t="131684" x="6070600" y="6057900"/>
          <p14:tracePt t="131692" x="6083300" y="6057900"/>
          <p14:tracePt t="131705" x="6096000" y="6057900"/>
          <p14:tracePt t="131721" x="6127750" y="6057900"/>
          <p14:tracePt t="131738" x="6178550" y="6051550"/>
          <p14:tracePt t="131755" x="6203950" y="6051550"/>
          <p14:tracePt t="131758" x="6229350" y="6051550"/>
          <p14:tracePt t="131774" x="6242050" y="6051550"/>
          <p14:tracePt t="131788" x="6261100" y="6051550"/>
          <p14:tracePt t="131805" x="6273800" y="6051550"/>
          <p14:tracePt t="131821" x="6280150" y="6051550"/>
          <p14:tracePt t="131838" x="6292850" y="6051550"/>
          <p14:tracePt t="131855" x="6299200" y="6051550"/>
          <p14:tracePt t="131872" x="6311900" y="6051550"/>
          <p14:tracePt t="131893" x="6324600" y="6051550"/>
          <p14:tracePt t="131905" x="6330950" y="6051550"/>
          <p14:tracePt t="131922" x="6337300" y="6051550"/>
          <p14:tracePt t="131938" x="6356350" y="6051550"/>
          <p14:tracePt t="131941" x="6362700" y="6051550"/>
          <p14:tracePt t="131955" x="6375400" y="6051550"/>
          <p14:tracePt t="131972" x="6394450" y="6051550"/>
          <p14:tracePt t="131975" x="6407150" y="6051550"/>
          <p14:tracePt t="131988" x="6457950" y="6045200"/>
          <p14:tracePt t="132005" x="6483350" y="6045200"/>
          <p14:tracePt t="132022" x="6521450" y="6045200"/>
          <p14:tracePt t="132038" x="6559550" y="6045200"/>
          <p14:tracePt t="132055" x="6584950" y="6045200"/>
          <p14:tracePt t="132072" x="6623050" y="6045200"/>
          <p14:tracePt t="132088" x="6642100" y="6045200"/>
          <p14:tracePt t="132105" x="6667500" y="6045200"/>
          <p14:tracePt t="132122" x="6692900" y="6045200"/>
          <p14:tracePt t="132126" x="6711950" y="6045200"/>
          <p14:tracePt t="132139" x="6724650" y="6045200"/>
          <p14:tracePt t="132156" x="6750050" y="6045200"/>
          <p14:tracePt t="132159" x="6756400" y="6045200"/>
          <p14:tracePt t="132172" x="6769100" y="6045200"/>
          <p14:tracePt t="132189" x="6781800" y="6045200"/>
          <p14:tracePt t="132205" x="6788150" y="6045200"/>
          <p14:tracePt t="132222" x="6794500" y="6045200"/>
          <p14:tracePt t="132239" x="6807200" y="6038850"/>
          <p14:tracePt t="132261" x="6813550" y="6038850"/>
          <p14:tracePt t="132272" x="6819900" y="6038850"/>
          <p14:tracePt t="132289" x="6826250" y="6038850"/>
          <p14:tracePt t="132305" x="6832600" y="6038850"/>
          <p14:tracePt t="132322" x="6845300" y="6032500"/>
          <p14:tracePt t="132339" x="6858000" y="6032500"/>
          <p14:tracePt t="132345" x="6864350" y="6032500"/>
          <p14:tracePt t="132357" x="6896100" y="6032500"/>
          <p14:tracePt t="132374" x="6915150" y="6032500"/>
          <p14:tracePt t="132389" x="6946900" y="6032500"/>
          <p14:tracePt t="132406" x="6985000" y="6032500"/>
          <p14:tracePt t="132422" x="7029450" y="6032500"/>
          <p14:tracePt t="132439" x="7073900" y="6032500"/>
          <p14:tracePt t="132455" x="7105650" y="6032500"/>
          <p14:tracePt t="132472" x="7137400" y="6032500"/>
          <p14:tracePt t="132489" x="7162800" y="6032500"/>
          <p14:tracePt t="132505" x="7181850" y="6032500"/>
          <p14:tracePt t="132522" x="7194550" y="6032500"/>
          <p14:tracePt t="132539" x="7207250" y="6032500"/>
          <p14:tracePt t="132559" x="7213600" y="6032500"/>
          <p14:tracePt t="132581" x="7219950" y="6032500"/>
          <p14:tracePt t="132621" x="7232650" y="6032500"/>
          <p14:tracePt t="133191" x="7239000" y="6032500"/>
          <p14:tracePt t="133199" x="7245350" y="6032500"/>
          <p14:tracePt t="133207" x="7258050" y="6032500"/>
          <p14:tracePt t="133215" x="7283450" y="6032500"/>
          <p14:tracePt t="133232" x="7334250" y="6032500"/>
          <p14:tracePt t="133248" x="7385050" y="6032500"/>
          <p14:tracePt t="133265" x="7499350" y="6013450"/>
          <p14:tracePt t="133282" x="7588250" y="5981700"/>
          <p14:tracePt t="133298" x="7658100" y="5969000"/>
          <p14:tracePt t="133315" x="7708900" y="5949950"/>
          <p14:tracePt t="133319" x="7734300" y="5949950"/>
          <p14:tracePt t="133333" x="7753350" y="5949950"/>
          <p14:tracePt t="133348" x="7772400" y="5943600"/>
          <p14:tracePt t="133365" x="7778750" y="5937250"/>
          <p14:tracePt t="133382" x="7785100" y="5937250"/>
          <p14:tracePt t="133471" x="7791450" y="5937250"/>
          <p14:tracePt t="133525" x="7791450" y="5930900"/>
          <p14:tracePt t="133535" x="7791450" y="5924550"/>
          <p14:tracePt t="133541" x="7797800" y="5918200"/>
          <p14:tracePt t="133549" x="7804150" y="5918200"/>
          <p14:tracePt t="133565" x="7816850" y="5892800"/>
          <p14:tracePt t="133582" x="7848600" y="5867400"/>
          <p14:tracePt t="133598" x="7886700" y="5835650"/>
          <p14:tracePt t="133615" x="7931150" y="5797550"/>
          <p14:tracePt t="133632" x="7975600" y="5753100"/>
          <p14:tracePt t="133648" x="7988300" y="5740400"/>
          <p14:tracePt t="133710" x="7988300" y="5746750"/>
          <p14:tracePt t="133726" x="7988300" y="5753100"/>
          <p14:tracePt t="133735" x="7988300" y="5765800"/>
          <p14:tracePt t="133864" x="7988300" y="5753100"/>
          <p14:tracePt t="133879" x="7988300" y="5746750"/>
          <p14:tracePt t="133889" x="7988300" y="5734050"/>
          <p14:tracePt t="133899" x="7981950" y="5721350"/>
          <p14:tracePt t="133917" x="7937500" y="5708650"/>
          <p14:tracePt t="133921" x="7924800" y="5702300"/>
          <p14:tracePt t="133933" x="7912100" y="5702300"/>
          <p14:tracePt t="133949" x="7886700" y="5702300"/>
          <p14:tracePt t="133951" x="7880350" y="5702300"/>
          <p14:tracePt t="133966" x="7867650" y="5702300"/>
          <p14:tracePt t="133982" x="7854950" y="5708650"/>
          <p14:tracePt t="133999" x="7854950" y="5715000"/>
          <p14:tracePt t="134415" x="7848600" y="5715000"/>
          <p14:tracePt t="134423" x="7772400" y="5721350"/>
          <p14:tracePt t="134431" x="7600950" y="5765800"/>
          <p14:tracePt t="134440" x="7308850" y="5822950"/>
          <p14:tracePt t="134456" x="6813550" y="5886450"/>
          <p14:tracePt t="134464" x="6623050" y="5924550"/>
          <p14:tracePt t="134473" x="6515100" y="5949950"/>
          <p14:tracePt t="134489" x="6286500" y="6013450"/>
          <p14:tracePt t="134506" x="6064250" y="6076950"/>
          <p14:tracePt t="134523" x="5873750" y="6140450"/>
          <p14:tracePt t="134528" x="5797550" y="6172200"/>
          <p14:tracePt t="134539" x="5715000" y="6210300"/>
          <p14:tracePt t="134560" x="5619750" y="6248400"/>
          <p14:tracePt t="134573" x="5613400" y="6248400"/>
          <p14:tracePt t="134575" x="5613400" y="6254750"/>
          <p14:tracePt t="134589" x="5600700" y="6254750"/>
          <p14:tracePt t="134606" x="5568950" y="6261100"/>
          <p14:tracePt t="134623" x="5530850" y="6261100"/>
          <p14:tracePt t="134639" x="5435600" y="6261100"/>
          <p14:tracePt t="134656" x="5289550" y="6242050"/>
          <p14:tracePt t="134673" x="5111750" y="6235700"/>
          <p14:tracePt t="134689" x="4965700" y="6235700"/>
          <p14:tracePt t="134706" x="4845050" y="6235700"/>
          <p14:tracePt t="134723" x="4768850" y="6229350"/>
          <p14:tracePt t="134739" x="4679950" y="6203950"/>
          <p14:tracePt t="134756" x="4591050" y="6178550"/>
          <p14:tracePt t="134760" x="4552950" y="6165850"/>
          <p14:tracePt t="134775" x="4476750" y="6153150"/>
          <p14:tracePt t="134790" x="4387850" y="6153150"/>
          <p14:tracePt t="134806" x="4343400" y="6153150"/>
          <p14:tracePt t="134823" x="4311650" y="6153150"/>
          <p14:tracePt t="134840" x="4292600" y="6153150"/>
          <p14:tracePt t="134856" x="4273550" y="6146800"/>
          <p14:tracePt t="134873" x="4254500" y="6134100"/>
          <p14:tracePt t="134890" x="4235450" y="6127750"/>
          <p14:tracePt t="134906" x="4210050" y="6127750"/>
          <p14:tracePt t="134923" x="4184650" y="6121400"/>
          <p14:tracePt t="134940" x="4159250" y="6115050"/>
          <p14:tracePt t="134944" x="4133850" y="6102350"/>
          <p14:tracePt t="134956" x="4121150" y="6102350"/>
          <p14:tracePt t="134973" x="4057650" y="6096000"/>
          <p14:tracePt t="134975" x="4013200" y="6076950"/>
          <p14:tracePt t="134990" x="3943350" y="6064250"/>
          <p14:tracePt t="135007" x="3898900" y="6064250"/>
          <p14:tracePt t="135023" x="3892550" y="6064250"/>
          <p14:tracePt t="135568" x="3886200" y="6057900"/>
          <p14:tracePt t="135672" x="3879850" y="6057900"/>
          <p14:tracePt t="135888" x="3898900" y="6057900"/>
          <p14:tracePt t="135904" x="3905250" y="6057900"/>
          <p14:tracePt t="135918" x="3924300" y="6057900"/>
          <p14:tracePt t="135926" x="3930650" y="6057900"/>
          <p14:tracePt t="135934" x="3943350" y="6057900"/>
          <p14:tracePt t="135943" x="3949700" y="6057900"/>
          <p14:tracePt t="135959" x="3987800" y="6057900"/>
          <p14:tracePt t="135976" x="4025900" y="6057900"/>
          <p14:tracePt t="135993" x="4064000" y="6057900"/>
          <p14:tracePt t="136009" x="4095750" y="6057900"/>
          <p14:tracePt t="136026" x="4114800" y="6057900"/>
          <p14:tracePt t="136134" x="4095750" y="6057900"/>
          <p14:tracePt t="136143" x="4070350" y="6057900"/>
          <p14:tracePt t="136150" x="4038600" y="6057900"/>
          <p14:tracePt t="136159" x="4000500" y="6038850"/>
          <p14:tracePt t="136176" x="3937000" y="6032500"/>
          <p14:tracePt t="136193" x="3898900" y="6026150"/>
          <p14:tracePt t="136210" x="3892550" y="6026150"/>
          <p14:tracePt t="136286" x="3886200" y="6026150"/>
          <p14:tracePt t="136311" x="3879850" y="6026150"/>
          <p14:tracePt t="136326" x="3873500" y="6026150"/>
          <p14:tracePt t="136334" x="3854450" y="6019800"/>
          <p14:tracePt t="136343" x="3854450" y="6013450"/>
          <p14:tracePt t="136360" x="3848100" y="6007100"/>
          <p14:tracePt t="136377" x="3835400" y="6007100"/>
          <p14:tracePt t="136393" x="3829050" y="6007100"/>
          <p14:tracePt t="136480" x="3822700" y="6007100"/>
          <p14:tracePt t="136504" x="3835400" y="6007100"/>
          <p14:tracePt t="136513" x="3860800" y="6007100"/>
          <p14:tracePt t="136520" x="3905250" y="6007100"/>
          <p14:tracePt t="136528" x="3937000" y="6007100"/>
          <p14:tracePt t="136543" x="4038600" y="6007100"/>
          <p14:tracePt t="136560" x="4159250" y="6013450"/>
          <p14:tracePt t="136577" x="4279900" y="6013450"/>
          <p14:tracePt t="136593" x="4394200" y="6013450"/>
          <p14:tracePt t="136611" x="4533900" y="6026150"/>
          <p14:tracePt t="136627" x="4673600" y="6032500"/>
          <p14:tracePt t="136643" x="4800600" y="6038850"/>
          <p14:tracePt t="136660" x="4953000" y="6064250"/>
          <p14:tracePt t="136665" x="5016500" y="6070600"/>
          <p14:tracePt t="136676" x="5105400" y="6083300"/>
          <p14:tracePt t="136694" x="5251450" y="6108700"/>
          <p14:tracePt t="136697" x="5314950" y="6108700"/>
          <p14:tracePt t="136710" x="5391150" y="6115050"/>
          <p14:tracePt t="136726" x="5562600" y="6140450"/>
          <p14:tracePt t="136743" x="5651500" y="6153150"/>
          <p14:tracePt t="136760" x="5734050" y="6159500"/>
          <p14:tracePt t="136777" x="5803900" y="6184900"/>
          <p14:tracePt t="136793" x="5892800" y="6191250"/>
          <p14:tracePt t="136810" x="5988050" y="6197600"/>
          <p14:tracePt t="136827" x="6083300" y="6197600"/>
          <p14:tracePt t="136843" x="6178550" y="6197600"/>
          <p14:tracePt t="136860" x="6280150" y="6197600"/>
          <p14:tracePt t="136865" x="6318250" y="6197600"/>
          <p14:tracePt t="136879" x="6375400" y="6197600"/>
          <p14:tracePt t="136896" x="6451600" y="6197600"/>
          <p14:tracePt t="136899" x="6483350" y="6197600"/>
          <p14:tracePt t="136911" x="6546850" y="6197600"/>
          <p14:tracePt t="136927" x="6635750" y="6197600"/>
          <p14:tracePt t="136943" x="6743700" y="6197600"/>
          <p14:tracePt t="136960" x="6858000" y="6197600"/>
          <p14:tracePt t="136977" x="6972300" y="6197600"/>
          <p14:tracePt t="136993" x="7099300" y="6197600"/>
          <p14:tracePt t="137010" x="7207250" y="6197600"/>
          <p14:tracePt t="137027" x="7315200" y="6197600"/>
          <p14:tracePt t="137043" x="7378700" y="6197600"/>
          <p14:tracePt t="137060" x="7454900" y="6178550"/>
          <p14:tracePt t="137077" x="7493000" y="6172200"/>
          <p14:tracePt t="137082" x="7518400" y="6165850"/>
          <p14:tracePt t="137094" x="7543800" y="6165850"/>
          <p14:tracePt t="137110" x="7575550" y="6153150"/>
          <p14:tracePt t="137111" x="7607300" y="6153150"/>
          <p14:tracePt t="137127" x="7677150" y="6134100"/>
          <p14:tracePt t="137144" x="7747000" y="6115050"/>
          <p14:tracePt t="137161" x="7823200" y="6108700"/>
          <p14:tracePt t="137177" x="7924800" y="6096000"/>
          <p14:tracePt t="137194" x="8013700" y="6064250"/>
          <p14:tracePt t="137210" x="8089900" y="6026150"/>
          <p14:tracePt t="137227" x="8172450" y="5988050"/>
          <p14:tracePt t="137244" x="8255000" y="5949950"/>
          <p14:tracePt t="137261" x="8331200" y="5905500"/>
          <p14:tracePt t="137277" x="8382000" y="5867400"/>
          <p14:tracePt t="137279" x="8401050" y="5848350"/>
          <p14:tracePt t="137295" x="8445500" y="5810250"/>
          <p14:tracePt t="137310" x="8483600" y="5759450"/>
          <p14:tracePt t="137327" x="8489950" y="5734050"/>
          <p14:tracePt t="137344" x="8489950" y="5708650"/>
          <p14:tracePt t="137360" x="8489950" y="5702300"/>
          <p14:tracePt t="137377" x="8489950" y="5683250"/>
          <p14:tracePt t="137394" x="8489950" y="5676900"/>
          <p14:tracePt t="137411" x="8489950" y="5664200"/>
          <p14:tracePt t="137427" x="8483600" y="5645150"/>
          <p14:tracePt t="137444" x="8458200" y="5626100"/>
          <p14:tracePt t="137461" x="8356600" y="5588000"/>
          <p14:tracePt t="137465" x="8274050" y="5562600"/>
          <p14:tracePt t="137477" x="8134350" y="5530850"/>
          <p14:tracePt t="137495" x="7461250" y="5473700"/>
          <p14:tracePt t="137510" x="6902450" y="5473700"/>
          <p14:tracePt t="137527" x="6419850" y="5480050"/>
          <p14:tracePt t="137544" x="5969000" y="5543550"/>
          <p14:tracePt t="137561" x="5467350" y="5632450"/>
          <p14:tracePt t="137577" x="5086350" y="5715000"/>
          <p14:tracePt t="137594" x="4851400" y="5816600"/>
          <p14:tracePt t="137611" x="4724400" y="5880100"/>
          <p14:tracePt t="137627" x="4641850" y="5937250"/>
          <p14:tracePt t="137644" x="4584700" y="5969000"/>
          <p14:tracePt t="137661" x="4546600" y="6007100"/>
          <p14:tracePt t="137666" x="4533900" y="6007100"/>
          <p14:tracePt t="137678" x="4521200" y="6007100"/>
          <p14:tracePt t="137695" x="4495800" y="6019800"/>
          <p14:tracePt t="137711" x="4489450" y="6019800"/>
          <p14:tracePt t="137727" x="4483100" y="6026150"/>
          <p14:tracePt t="137769" x="4476750" y="6026150"/>
          <p14:tracePt t="137786" x="4470400" y="6032500"/>
          <p14:tracePt t="137791" x="4464050" y="6032500"/>
          <p14:tracePt t="137799" x="4451350" y="6032500"/>
          <p14:tracePt t="137811" x="4438650" y="6045200"/>
          <p14:tracePt t="137827" x="4419600" y="6057900"/>
          <p14:tracePt t="137844" x="4400550" y="6070600"/>
          <p14:tracePt t="137861" x="4387850" y="6096000"/>
          <p14:tracePt t="137879" x="4387850" y="6121400"/>
          <p14:tracePt t="137882" x="4387850" y="6127750"/>
          <p14:tracePt t="137905" x="4387850" y="6134100"/>
          <p14:tracePt t="137912" x="4394200" y="6140450"/>
          <p14:tracePt t="137928" x="4406900" y="6140450"/>
          <p14:tracePt t="137945" x="4438650" y="6140450"/>
          <p14:tracePt t="137961" x="4476750" y="6121400"/>
          <p14:tracePt t="137978" x="4521200" y="6108700"/>
          <p14:tracePt t="137994" x="4546600" y="6096000"/>
          <p14:tracePt t="138011" x="4559300" y="6096000"/>
          <p14:tracePt t="138028" x="4565650" y="6096000"/>
          <p14:tracePt t="138497" x="4559300" y="6096000"/>
          <p14:tracePt t="138505" x="4552950" y="6096000"/>
          <p14:tracePt t="138513" x="4540250" y="6096000"/>
          <p14:tracePt t="138522" x="4527550" y="6096000"/>
          <p14:tracePt t="138539" x="4483100" y="6096000"/>
          <p14:tracePt t="138555" x="4451350" y="6096000"/>
          <p14:tracePt t="138561" x="4425950" y="6096000"/>
          <p14:tracePt t="138572" x="4413250" y="6096000"/>
          <p14:tracePt t="138589" x="4381500" y="6096000"/>
          <p14:tracePt t="138594" x="4368800" y="6096000"/>
          <p14:tracePt t="138609" x="4356100" y="6096000"/>
          <p14:tracePt t="138622" x="4343400" y="6096000"/>
          <p14:tracePt t="138640" x="4337050" y="6096000"/>
          <p14:tracePt t="138655" x="4330700" y="6096000"/>
          <p14:tracePt t="138672" x="4324350" y="6096000"/>
          <p14:tracePt t="138689" x="4311650" y="6096000"/>
          <p14:tracePt t="138705" x="4298950" y="6096000"/>
          <p14:tracePt t="138722" x="4286250" y="6096000"/>
          <p14:tracePt t="138739" x="4260850" y="6096000"/>
          <p14:tracePt t="138755" x="4229100" y="6089650"/>
          <p14:tracePt t="138772" x="4203700" y="6083300"/>
          <p14:tracePt t="138776" x="4184650" y="6076950"/>
          <p14:tracePt t="138789" x="4178300" y="6064250"/>
          <p14:tracePt t="138805" x="4146550" y="6051550"/>
          <p14:tracePt t="138809" x="4121150" y="6045200"/>
          <p14:tracePt t="138822" x="4102100" y="6038850"/>
          <p14:tracePt t="138839" x="4064000" y="6007100"/>
          <p14:tracePt t="138855" x="4038600" y="5994400"/>
          <p14:tracePt t="138872" x="4019550" y="5975350"/>
          <p14:tracePt t="138889" x="4000500" y="5962650"/>
          <p14:tracePt t="138906" x="3987800" y="5943600"/>
          <p14:tracePt t="138922" x="3981450" y="5937250"/>
          <p14:tracePt t="138939" x="3968750" y="5918200"/>
          <p14:tracePt t="138955" x="3962400" y="5905500"/>
          <p14:tracePt t="138972" x="3949700" y="5886450"/>
          <p14:tracePt t="138989" x="3943350" y="5867400"/>
          <p14:tracePt t="138994" x="3943350" y="5861050"/>
          <p14:tracePt t="139006" x="3943350" y="5848350"/>
          <p14:tracePt t="139023" x="3930650" y="5822950"/>
          <p14:tracePt t="139039" x="3930650" y="5803900"/>
          <p14:tracePt t="139056" x="3924300" y="5778500"/>
          <p14:tracePt t="139073" x="3924300" y="5759450"/>
          <p14:tracePt t="139089" x="3924300" y="5746750"/>
          <p14:tracePt t="139106" x="3924300" y="5727700"/>
          <p14:tracePt t="139122" x="3924300" y="5702300"/>
          <p14:tracePt t="139139" x="3924300" y="5670550"/>
          <p14:tracePt t="139156" x="3924300" y="5645150"/>
          <p14:tracePt t="139172" x="3924300" y="5613400"/>
          <p14:tracePt t="139189" x="3924300" y="5588000"/>
          <p14:tracePt t="139193" x="3924300" y="5562600"/>
          <p14:tracePt t="139206" x="3924300" y="5556250"/>
          <p14:tracePt t="139224" x="3924300" y="5530850"/>
          <p14:tracePt t="139227" x="3924300" y="5524500"/>
          <p14:tracePt t="139239" x="3924300" y="5511800"/>
          <p14:tracePt t="139256" x="3937000" y="5486400"/>
          <p14:tracePt t="139272" x="3943350" y="5473700"/>
          <p14:tracePt t="139289" x="3968750" y="5454650"/>
          <p14:tracePt t="139306" x="3994150" y="5422900"/>
          <p14:tracePt t="139322" x="4025900" y="5397500"/>
          <p14:tracePt t="139339" x="4057650" y="5378450"/>
          <p14:tracePt t="139356" x="4095750" y="5353050"/>
          <p14:tracePt t="139372" x="4133850" y="5334000"/>
          <p14:tracePt t="139389" x="4184650" y="5314950"/>
          <p14:tracePt t="139394" x="4210050" y="5302250"/>
          <p14:tracePt t="139406" x="4254500" y="5276850"/>
          <p14:tracePt t="139424" x="4337050" y="5245100"/>
          <p14:tracePt t="139440" x="4406900" y="5219700"/>
          <p14:tracePt t="139456" x="4438650" y="5213350"/>
          <p14:tracePt t="139473" x="4476750" y="5213350"/>
          <p14:tracePt t="139490" x="4508500" y="5207000"/>
          <p14:tracePt t="139506" x="4559300" y="5207000"/>
          <p14:tracePt t="139523" x="4622800" y="5207000"/>
          <p14:tracePt t="139539" x="4686300" y="5207000"/>
          <p14:tracePt t="139556" x="4743450" y="5207000"/>
          <p14:tracePt t="139573" x="4781550" y="5207000"/>
          <p14:tracePt t="139577" x="4813300" y="5219700"/>
          <p14:tracePt t="139589" x="4832350" y="5219700"/>
          <p14:tracePt t="139606" x="4876800" y="5232400"/>
          <p14:tracePt t="139609" x="4895850" y="5245100"/>
          <p14:tracePt t="139623" x="4908550" y="5251450"/>
          <p14:tracePt t="139639" x="4991100" y="5289550"/>
          <p14:tracePt t="139656" x="5041900" y="5327650"/>
          <p14:tracePt t="139673" x="5099050" y="5359400"/>
          <p14:tracePt t="139689" x="5156200" y="5410200"/>
          <p14:tracePt t="139706" x="5207000" y="5448300"/>
          <p14:tracePt t="139723" x="5245100" y="5486400"/>
          <p14:tracePt t="139740" x="5295900" y="5549900"/>
          <p14:tracePt t="139756" x="5334000" y="5594350"/>
          <p14:tracePt t="139773" x="5365750" y="5619750"/>
          <p14:tracePt t="139790" x="5372100" y="5632450"/>
          <p14:tracePt t="139795" x="5378450" y="5638800"/>
          <p14:tracePt t="139806" x="5378450" y="5645150"/>
          <p14:tracePt t="139823" x="5391150" y="5689600"/>
          <p14:tracePt t="139840" x="5391150" y="5708650"/>
          <p14:tracePt t="139857" x="5391150" y="5734050"/>
          <p14:tracePt t="139873" x="5397500" y="5765800"/>
          <p14:tracePt t="139889" x="5397500" y="5791200"/>
          <p14:tracePt t="139906" x="5397500" y="5816600"/>
          <p14:tracePt t="139923" x="5397500" y="5829300"/>
          <p14:tracePt t="139940" x="5397500" y="5854700"/>
          <p14:tracePt t="139956" x="5384800" y="5873750"/>
          <p14:tracePt t="139973" x="5353050" y="5892800"/>
          <p14:tracePt t="139990" x="5314950" y="5911850"/>
          <p14:tracePt t="140007" x="5219700" y="5949950"/>
          <p14:tracePt t="140011" x="5181600" y="5969000"/>
          <p14:tracePt t="140025" x="5111750" y="5988050"/>
          <p14:tracePt t="140040" x="5060950" y="6007100"/>
          <p14:tracePt t="140057" x="5035550" y="6013450"/>
          <p14:tracePt t="140073" x="5022850" y="6013450"/>
          <p14:tracePt t="140090" x="5003800" y="6013450"/>
          <p14:tracePt t="140106" x="4991100" y="6013450"/>
          <p14:tracePt t="140123" x="4959350" y="6013450"/>
          <p14:tracePt t="140140" x="4933950" y="6013450"/>
          <p14:tracePt t="140157" x="4889500" y="6013450"/>
          <p14:tracePt t="140173" x="4838700" y="6013450"/>
          <p14:tracePt t="140190" x="4806950" y="6013450"/>
          <p14:tracePt t="140195" x="4787900" y="6013450"/>
          <p14:tracePt t="140213" x="4775200" y="6013450"/>
          <p14:tracePt t="140226" x="4762500" y="6013450"/>
          <p14:tracePt t="140240" x="4749800" y="6013450"/>
          <p14:tracePt t="140257" x="4730750" y="6019800"/>
          <p14:tracePt t="140280" x="4711700" y="6019800"/>
          <p14:tracePt t="140296" x="4705350" y="6019800"/>
          <p14:tracePt t="140329" x="4692650" y="6019800"/>
          <p14:tracePt t="140352" x="4686300" y="6019800"/>
          <p14:tracePt t="140362" x="4679950" y="6019800"/>
          <p14:tracePt t="140377" x="4673600" y="6019800"/>
          <p14:tracePt t="140384" x="4667250" y="6019800"/>
          <p14:tracePt t="140395" x="4654550" y="6026150"/>
          <p14:tracePt t="140407" x="4648200" y="6026150"/>
          <p14:tracePt t="140424" x="4616450" y="6026150"/>
          <p14:tracePt t="140427" x="4603750" y="6026150"/>
          <p14:tracePt t="140440" x="4565650" y="6026150"/>
          <p14:tracePt t="140457" x="4533900" y="6038850"/>
          <p14:tracePt t="140474" x="4521200" y="6038850"/>
          <p14:tracePt t="140490" x="4495800" y="6038850"/>
          <p14:tracePt t="140507" x="4476750" y="6038850"/>
          <p14:tracePt t="140524" x="4470400" y="6038850"/>
          <p14:tracePt t="140540" x="4451350" y="6038850"/>
          <p14:tracePt t="140557" x="4445000" y="6038850"/>
          <p14:tracePt t="140573" x="4425950" y="6038850"/>
          <p14:tracePt t="140590" x="4400550" y="6038850"/>
          <p14:tracePt t="140608" x="4387850" y="6038850"/>
          <p14:tracePt t="140611" x="4381500" y="6038850"/>
          <p14:tracePt t="141130" x="4368800" y="6038850"/>
          <p14:tracePt t="141152" x="4362450" y="6038850"/>
          <p14:tracePt t="141162" x="4356100" y="6038850"/>
          <p14:tracePt t="141169" x="4349750" y="6038850"/>
          <p14:tracePt t="141177" x="4337050" y="6038850"/>
          <p14:tracePt t="141188" x="4324350" y="6038850"/>
          <p14:tracePt t="141205" x="4305300" y="6038850"/>
          <p14:tracePt t="141221" x="4279900" y="6038850"/>
          <p14:tracePt t="141238" x="4260850" y="6038850"/>
          <p14:tracePt t="143932" x="4254500" y="6038850"/>
          <p14:tracePt t="143939" x="4248150" y="6038850"/>
          <p14:tracePt t="143962" x="4235450" y="6038850"/>
          <p14:tracePt t="144068" x="4229100" y="6038850"/>
          <p14:tracePt t="144082" x="4222750" y="6038850"/>
          <p14:tracePt t="144098" x="4210050" y="6045200"/>
          <p14:tracePt t="144129" x="4203700" y="6045200"/>
          <p14:tracePt t="144137" x="4197350" y="6045200"/>
          <p14:tracePt t="144146" x="4191000" y="6045200"/>
          <p14:tracePt t="144153" x="4178300" y="6045200"/>
          <p14:tracePt t="144165" x="4171950" y="6051550"/>
          <p14:tracePt t="144181" x="4159250" y="6051550"/>
          <p14:tracePt t="144203" x="4152900" y="6051550"/>
          <p14:tracePt t="144236" x="4140200" y="6051550"/>
          <p14:tracePt t="144443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362" y="52387"/>
            <a:ext cx="10201275" cy="67532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65160" y="635040"/>
              <a:ext cx="9919080" cy="610884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5800" y="625680"/>
                <a:ext cx="9937800" cy="612756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033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144"/>
    </mc:Choice>
    <mc:Fallback xmlns="">
      <p:transition spd="slow" advTm="121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25" y="1585912"/>
            <a:ext cx="10801350" cy="3686175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50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951"/>
    </mc:Choice>
    <mc:Fallback xmlns="">
      <p:transition spd="slow" advTm="70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6" x="177800" y="381000"/>
          <p14:tracePt t="422" x="273050" y="495300"/>
          <p14:tracePt t="439" x="476250" y="723900"/>
          <p14:tracePt t="455" x="857250" y="1009650"/>
          <p14:tracePt t="472" x="1289050" y="1327150"/>
          <p14:tracePt t="488" x="1593850" y="1536700"/>
          <p14:tracePt t="505" x="1778000" y="1676400"/>
          <p14:tracePt t="522" x="1885950" y="1784350"/>
          <p14:tracePt t="539" x="1968500" y="1898650"/>
          <p14:tracePt t="555" x="2038350" y="2006600"/>
          <p14:tracePt t="573" x="2082800" y="2114550"/>
          <p14:tracePt t="589" x="2108200" y="2165350"/>
          <p14:tracePt t="605" x="2127250" y="2190750"/>
          <p14:tracePt t="622" x="2146300" y="2209800"/>
          <p14:tracePt t="638" x="2159000" y="2222500"/>
          <p14:tracePt t="655" x="2190750" y="2247900"/>
          <p14:tracePt t="672" x="2254250" y="2279650"/>
          <p14:tracePt t="688" x="2317750" y="2317750"/>
          <p14:tracePt t="705" x="2413000" y="2374900"/>
          <p14:tracePt t="722" x="2476500" y="2432050"/>
          <p14:tracePt t="739" x="2533650" y="2470150"/>
          <p14:tracePt t="755" x="2578100" y="2501900"/>
          <p14:tracePt t="773" x="2616200" y="2527300"/>
          <p14:tracePt t="789" x="2635250" y="2533650"/>
          <p14:tracePt t="17422" x="2603500" y="2533650"/>
          <p14:tracePt t="17430" x="2578100" y="2520950"/>
          <p14:tracePt t="17438" x="2533650" y="2508250"/>
          <p14:tracePt t="17447" x="2457450" y="2495550"/>
          <p14:tracePt t="17464" x="2330450" y="2482850"/>
          <p14:tracePt t="17481" x="2273300" y="2476500"/>
          <p14:tracePt t="17498" x="2228850" y="2470150"/>
          <p14:tracePt t="17514" x="2171700" y="2470150"/>
          <p14:tracePt t="17531" x="2152650" y="2476500"/>
          <p14:tracePt t="17547" x="2139950" y="2540000"/>
          <p14:tracePt t="17566" x="2133600" y="2578100"/>
          <p14:tracePt t="17581" x="2120900" y="2603500"/>
          <p14:tracePt t="17597" x="2120900" y="2628900"/>
          <p14:tracePt t="17614" x="2120900" y="2654300"/>
          <p14:tracePt t="17631" x="2127250" y="2686050"/>
          <p14:tracePt t="17647" x="2159000" y="2717800"/>
          <p14:tracePt t="17664" x="2171700" y="2743200"/>
          <p14:tracePt t="17681" x="2184400" y="2749550"/>
          <p14:tracePt t="17698" x="2203450" y="2755900"/>
          <p14:tracePt t="17714" x="2209800" y="2768600"/>
          <p14:tracePt t="17731" x="2209800" y="2794000"/>
          <p14:tracePt t="17747" x="2222500" y="2844800"/>
          <p14:tracePt t="17764" x="2228850" y="2940050"/>
          <p14:tracePt t="17781" x="2228850" y="2984500"/>
          <p14:tracePt t="17798" x="2228850" y="3028950"/>
          <p14:tracePt t="17814" x="2184400" y="3130550"/>
          <p14:tracePt t="17831" x="2120900" y="3289300"/>
          <p14:tracePt t="17847" x="2051050" y="3460750"/>
          <p14:tracePt t="17864" x="1974850" y="3625850"/>
          <p14:tracePt t="17881" x="1936750" y="3721100"/>
          <p14:tracePt t="17886" x="1930400" y="3740150"/>
          <p14:tracePt t="17897" x="1924050" y="3752850"/>
          <p14:tracePt t="17915" x="1917700" y="3797300"/>
          <p14:tracePt t="17931" x="1892300" y="3835400"/>
          <p14:tracePt t="17948" x="1873250" y="3873500"/>
          <p14:tracePt t="17964" x="1835150" y="3949700"/>
          <p14:tracePt t="17981" x="1803400" y="4051300"/>
          <p14:tracePt t="17998" x="1790700" y="4140200"/>
          <p14:tracePt t="18014" x="1758950" y="4241800"/>
          <p14:tracePt t="18031" x="1727200" y="4343400"/>
          <p14:tracePt t="18048" x="1714500" y="4400550"/>
          <p14:tracePt t="18065" x="1714500" y="4419600"/>
          <p14:tracePt t="18112" x="1708150" y="4425950"/>
          <p14:tracePt t="18139" x="1701800" y="4425950"/>
          <p14:tracePt t="18144" x="1695450" y="4425950"/>
          <p14:tracePt t="18240" x="1695450" y="4419600"/>
          <p14:tracePt t="18254" x="1695450" y="4406900"/>
          <p14:tracePt t="18263" x="1695450" y="4381500"/>
          <p14:tracePt t="18271" x="1695450" y="4368800"/>
          <p14:tracePt t="18281" x="1695450" y="4337050"/>
          <p14:tracePt t="18298" x="1714500" y="4248150"/>
          <p14:tracePt t="18315" x="1746250" y="4133850"/>
          <p14:tracePt t="18331" x="1771650" y="4044950"/>
          <p14:tracePt t="18349" x="1790700" y="3975100"/>
          <p14:tracePt t="18365" x="1816100" y="3917950"/>
          <p14:tracePt t="18381" x="1816100" y="3898900"/>
          <p14:tracePt t="18398" x="1822450" y="3892550"/>
          <p14:tracePt t="18420" x="1822450" y="3886200"/>
          <p14:tracePt t="18432" x="1835150" y="3873500"/>
          <p14:tracePt t="18473" x="1835150" y="3867150"/>
          <p14:tracePt t="18480" x="1835150" y="3860800"/>
          <p14:tracePt t="18496" x="1835150" y="3854450"/>
          <p14:tracePt t="18506" x="1828800" y="3848100"/>
          <p14:tracePt t="18515" x="1828800" y="3841750"/>
          <p14:tracePt t="18532" x="1816100" y="3829050"/>
          <p14:tracePt t="18549" x="1797050" y="3810000"/>
          <p14:tracePt t="18565" x="1784350" y="3797300"/>
          <p14:tracePt t="18654" x="1778000" y="3797300"/>
          <p14:tracePt t="18671" x="1771650" y="3797300"/>
          <p14:tracePt t="18678" x="1758950" y="3797300"/>
          <p14:tracePt t="18694" x="1752600" y="3803650"/>
          <p14:tracePt t="18895" x="1752600" y="3810000"/>
          <p14:tracePt t="18905" x="1752600" y="3822700"/>
          <p14:tracePt t="18920" x="1752600" y="3835400"/>
          <p14:tracePt t="18929" x="1765300" y="3848100"/>
          <p14:tracePt t="18937" x="1771650" y="3848100"/>
          <p14:tracePt t="18954" x="1803400" y="3867150"/>
          <p14:tracePt t="18971" x="1816100" y="3879850"/>
          <p14:tracePt t="18987" x="1835150" y="3879850"/>
          <p14:tracePt t="19646" x="1841500" y="3879850"/>
          <p14:tracePt t="19656" x="1847850" y="3879850"/>
          <p14:tracePt t="19662" x="1866900" y="3879850"/>
          <p14:tracePt t="19671" x="1892300" y="3879850"/>
          <p14:tracePt t="19687" x="1993900" y="3879850"/>
          <p14:tracePt t="19703" x="2178050" y="3860800"/>
          <p14:tracePt t="19720" x="2425700" y="3860800"/>
          <p14:tracePt t="19736" x="2813050" y="3860800"/>
          <p14:tracePt t="19753" x="3289300" y="3860800"/>
          <p14:tracePt t="19770" x="3721100" y="3860800"/>
          <p14:tracePt t="19787" x="4070350" y="3860800"/>
          <p14:tracePt t="19804" x="4337050" y="3860800"/>
          <p14:tracePt t="19820" x="4514850" y="3860800"/>
          <p14:tracePt t="19837" x="4686300" y="3860800"/>
          <p14:tracePt t="19853" x="4864100" y="3860800"/>
          <p14:tracePt t="19870" x="5137150" y="3860800"/>
          <p14:tracePt t="19886" x="5340350" y="3860800"/>
          <p14:tracePt t="19903" x="5556250" y="3860800"/>
          <p14:tracePt t="19920" x="5778500" y="3860800"/>
          <p14:tracePt t="19937" x="6000750" y="3873500"/>
          <p14:tracePt t="19954" x="6172200" y="3898900"/>
          <p14:tracePt t="19970" x="6292850" y="3911600"/>
          <p14:tracePt t="19987" x="6362700" y="3917950"/>
          <p14:tracePt t="20004" x="6419850" y="3930650"/>
          <p14:tracePt t="20036" x="6489700" y="3930650"/>
          <p14:tracePt t="20054" x="6578600" y="3930650"/>
          <p14:tracePt t="20070" x="6661150" y="3924300"/>
          <p14:tracePt t="20087" x="6750050" y="3905250"/>
          <p14:tracePt t="20104" x="6807200" y="3905250"/>
          <p14:tracePt t="20120" x="6877050" y="3905250"/>
          <p14:tracePt t="20137" x="6953250" y="3905250"/>
          <p14:tracePt t="20154" x="7054850" y="3905250"/>
          <p14:tracePt t="20171" x="7169150" y="3905250"/>
          <p14:tracePt t="20187" x="7258050" y="3905250"/>
          <p14:tracePt t="20204" x="7334250" y="3905250"/>
          <p14:tracePt t="20220" x="7385050" y="3905250"/>
          <p14:tracePt t="20238" x="7423150" y="3898900"/>
          <p14:tracePt t="20254" x="7442200" y="3898900"/>
          <p14:tracePt t="20270" x="7448550" y="3898900"/>
          <p14:tracePt t="20287" x="7461250" y="3898900"/>
          <p14:tracePt t="20304" x="7480300" y="3898900"/>
          <p14:tracePt t="20320" x="7493000" y="3898900"/>
          <p14:tracePt t="20337" x="7537450" y="3898900"/>
          <p14:tracePt t="20354" x="7562850" y="3898900"/>
          <p14:tracePt t="20371" x="7588250" y="3898900"/>
          <p14:tracePt t="20387" x="7600950" y="3898900"/>
          <p14:tracePt t="20404" x="7613650" y="3898900"/>
          <p14:tracePt t="20421" x="7620000" y="3898900"/>
          <p14:tracePt t="20438" x="7626350" y="3898900"/>
          <p14:tracePt t="20454" x="7664450" y="3898900"/>
          <p14:tracePt t="20471" x="7683500" y="3898900"/>
          <p14:tracePt t="20487" x="7708900" y="3898900"/>
          <p14:tracePt t="20504" x="7721600" y="3898900"/>
          <p14:tracePt t="20792" x="7721600" y="3905250"/>
          <p14:tracePt t="20799" x="7708900" y="3905250"/>
          <p14:tracePt t="20807" x="7689850" y="3911600"/>
          <p14:tracePt t="20816" x="7670800" y="3917950"/>
          <p14:tracePt t="20832" x="7651750" y="3924300"/>
          <p14:tracePt t="20849" x="7639050" y="3924300"/>
          <p14:tracePt t="20866" x="7620000" y="3930650"/>
          <p14:tracePt t="20899" x="7600950" y="3930650"/>
          <p14:tracePt t="20916" x="7594600" y="3930650"/>
          <p14:tracePt t="20933" x="7588250" y="3930650"/>
          <p14:tracePt t="38737" x="7569200" y="3949700"/>
          <p14:tracePt t="38743" x="7531100" y="3962400"/>
          <p14:tracePt t="38751" x="7442200" y="3987800"/>
          <p14:tracePt t="38762" x="7308850" y="4006850"/>
          <p14:tracePt t="38779" x="7029450" y="4006850"/>
          <p14:tracePt t="38796" x="6743700" y="4006850"/>
          <p14:tracePt t="38812" x="6502400" y="4006850"/>
          <p14:tracePt t="38829" x="6318250" y="4032250"/>
          <p14:tracePt t="38845" x="6146800" y="4051300"/>
          <p14:tracePt t="38862" x="5994400" y="4076700"/>
          <p14:tracePt t="38879" x="5822950" y="4095750"/>
          <p14:tracePt t="38895" x="5715000" y="4114800"/>
          <p14:tracePt t="38912" x="5594350" y="4133850"/>
          <p14:tracePt t="38929" x="5486400" y="4140200"/>
          <p14:tracePt t="38946" x="5365750" y="4165600"/>
          <p14:tracePt t="38962" x="5226050" y="4178300"/>
          <p14:tracePt t="38979" x="5105400" y="4210050"/>
          <p14:tracePt t="38995" x="4972050" y="4254500"/>
          <p14:tracePt t="39012" x="4870450" y="4279900"/>
          <p14:tracePt t="39029" x="4794250" y="4292600"/>
          <p14:tracePt t="39047" x="4692650" y="4298950"/>
          <p14:tracePt t="39062" x="4660900" y="4298950"/>
          <p14:tracePt t="39079" x="4572000" y="4298950"/>
          <p14:tracePt t="39095" x="4514850" y="4298950"/>
          <p14:tracePt t="39113" x="4464050" y="4298950"/>
          <p14:tracePt t="39129" x="4362450" y="4324350"/>
          <p14:tracePt t="39146" x="4248150" y="4356100"/>
          <p14:tracePt t="39162" x="4127500" y="4406900"/>
          <p14:tracePt t="39179" x="4044950" y="4432300"/>
          <p14:tracePt t="39196" x="3962400" y="4470400"/>
          <p14:tracePt t="39212" x="3911600" y="4483100"/>
          <p14:tracePt t="39230" x="3867150" y="4489450"/>
          <p14:tracePt t="39246" x="3816350" y="4508500"/>
          <p14:tracePt t="39262" x="3746500" y="4508500"/>
          <p14:tracePt t="39279" x="3581400" y="4508500"/>
          <p14:tracePt t="39296" x="3473450" y="4521200"/>
          <p14:tracePt t="39312" x="3409950" y="4527550"/>
          <p14:tracePt t="39329" x="3359150" y="4540250"/>
          <p14:tracePt t="39346" x="3346450" y="4540250"/>
          <p14:tracePt t="39435" x="3333750" y="4540250"/>
          <p14:tracePt t="39715" x="3333750" y="4533900"/>
          <p14:tracePt t="39722" x="3359150" y="4527550"/>
          <p14:tracePt t="39730" x="3378200" y="4527550"/>
          <p14:tracePt t="39740" x="3384550" y="4514850"/>
          <p14:tracePt t="39757" x="3409950" y="4508500"/>
          <p14:tracePt t="39773" x="3441700" y="4502150"/>
          <p14:tracePt t="39791" x="3473450" y="4489450"/>
          <p14:tracePt t="39807" x="3517900" y="4489450"/>
          <p14:tracePt t="39823" x="3536950" y="4489450"/>
          <p14:tracePt t="39840" x="3543300" y="4489450"/>
          <p14:tracePt t="40081" x="3549650" y="4489450"/>
          <p14:tracePt t="40104" x="3562350" y="4489450"/>
          <p14:tracePt t="40112" x="3575050" y="4489450"/>
          <p14:tracePt t="40129" x="3587750" y="4489450"/>
          <p14:tracePt t="40138" x="3594100" y="4489450"/>
          <p14:tracePt t="40155" x="3600450" y="4489450"/>
          <p14:tracePt t="40172" x="3613150" y="4489450"/>
          <p14:tracePt t="40188" x="3632200" y="4489450"/>
          <p14:tracePt t="40205" x="3651250" y="4489450"/>
          <p14:tracePt t="40222" x="3670300" y="4495800"/>
          <p14:tracePt t="40240" x="3683000" y="4495800"/>
          <p14:tracePt t="40255" x="3727450" y="4502150"/>
          <p14:tracePt t="40272" x="3752850" y="4502150"/>
          <p14:tracePt t="41446" x="3759200" y="4508500"/>
          <p14:tracePt t="41465" x="3778250" y="4508500"/>
          <p14:tracePt t="41474" x="3810000" y="4508500"/>
          <p14:tracePt t="41480" x="3829050" y="4508500"/>
          <p14:tracePt t="41492" x="3886200" y="4495800"/>
          <p14:tracePt t="41502" x="3956050" y="4476750"/>
          <p14:tracePt t="41520" x="4095750" y="4438650"/>
          <p14:tracePt t="41536" x="4343400" y="4368800"/>
          <p14:tracePt t="41553" x="4425950" y="4343400"/>
          <p14:tracePt t="41569" x="4451350" y="4337050"/>
          <p14:tracePt t="41586" x="4470400" y="4318000"/>
          <p14:tracePt t="41634" x="4470400" y="4311650"/>
          <p14:tracePt t="41708" x="4470400" y="4305300"/>
          <p14:tracePt t="41715" x="4476750" y="4298950"/>
          <p14:tracePt t="41725" x="4483100" y="4298950"/>
          <p14:tracePt t="41736" x="4489450" y="4298950"/>
          <p14:tracePt t="41753" x="4533900" y="4286250"/>
          <p14:tracePt t="41769" x="4622800" y="4254500"/>
          <p14:tracePt t="41786" x="4768850" y="4171950"/>
          <p14:tracePt t="41803" x="4908550" y="4083050"/>
          <p14:tracePt t="41819" x="5022850" y="4013200"/>
          <p14:tracePt t="41836" x="5111750" y="3956050"/>
          <p14:tracePt t="41853" x="5137150" y="3924300"/>
          <p14:tracePt t="41869" x="5156200" y="3911600"/>
          <p14:tracePt t="41886" x="5156200" y="3905250"/>
          <p14:tracePt t="41903" x="5156200" y="3898900"/>
          <p14:tracePt t="41920" x="5149850" y="3892550"/>
          <p14:tracePt t="42020" x="5143500" y="3892550"/>
          <p14:tracePt t="42052" x="5137150" y="3892550"/>
          <p14:tracePt t="42194" x="5124450" y="3892550"/>
          <p14:tracePt t="42209" x="5111750" y="3892550"/>
          <p14:tracePt t="42217" x="5086350" y="3892550"/>
          <p14:tracePt t="42225" x="5073650" y="3892550"/>
          <p14:tracePt t="42236" x="5041900" y="3892550"/>
          <p14:tracePt t="42253" x="4946650" y="3892550"/>
          <p14:tracePt t="42270" x="4806950" y="3892550"/>
          <p14:tracePt t="42286" x="4660900" y="3873500"/>
          <p14:tracePt t="42303" x="4527550" y="3848100"/>
          <p14:tracePt t="42321" x="4337050" y="3822700"/>
          <p14:tracePt t="42336" x="4248150" y="3822700"/>
          <p14:tracePt t="42353" x="4178300" y="3822700"/>
          <p14:tracePt t="42370" x="4140200" y="3822700"/>
          <p14:tracePt t="42387" x="4121150" y="3822700"/>
          <p14:tracePt t="42403" x="4083050" y="3822700"/>
          <p14:tracePt t="42420" x="4038600" y="3822700"/>
          <p14:tracePt t="42427" x="3994150" y="3822700"/>
          <p14:tracePt t="42437" x="3930650" y="3822700"/>
          <p14:tracePt t="42453" x="3790950" y="3841750"/>
          <p14:tracePt t="42470" x="3587750" y="3867150"/>
          <p14:tracePt t="42487" x="3365500" y="3898900"/>
          <p14:tracePt t="42504" x="3003550" y="3911600"/>
          <p14:tracePt t="42520" x="2717800" y="3911600"/>
          <p14:tracePt t="42537" x="2476500" y="3911600"/>
          <p14:tracePt t="42553" x="2292350" y="3911600"/>
          <p14:tracePt t="42570" x="2165350" y="3911600"/>
          <p14:tracePt t="42587" x="2063750" y="3911600"/>
          <p14:tracePt t="42603" x="1955800" y="3911600"/>
          <p14:tracePt t="42620" x="1835150" y="3911600"/>
          <p14:tracePt t="42637" x="1727200" y="3911600"/>
          <p14:tracePt t="42654" x="1670050" y="3911600"/>
          <p14:tracePt t="42670" x="1651000" y="3911600"/>
          <p14:tracePt t="42687" x="1638300" y="3911600"/>
          <p14:tracePt t="43389" x="1631950" y="3911600"/>
          <p14:tracePt t="43397" x="1625600" y="3911600"/>
          <p14:tracePt t="43459" x="1619250" y="3911600"/>
          <p14:tracePt t="43538" x="1606550" y="3917950"/>
          <p14:tracePt t="44211" x="1606550" y="3924300"/>
          <p14:tracePt t="44218" x="1619250" y="3924300"/>
          <p14:tracePt t="44226" x="1631950" y="3924300"/>
          <p14:tracePt t="44234" x="1651000" y="3937000"/>
          <p14:tracePt t="44251" x="1701800" y="3949700"/>
          <p14:tracePt t="44268" x="1739900" y="3962400"/>
          <p14:tracePt t="44284" x="1797050" y="3968750"/>
          <p14:tracePt t="44301" x="1835150" y="3987800"/>
          <p14:tracePt t="44318" x="1885950" y="4000500"/>
          <p14:tracePt t="44334" x="1968500" y="4032250"/>
          <p14:tracePt t="44351" x="2159000" y="4083050"/>
          <p14:tracePt t="44368" x="2374900" y="4121150"/>
          <p14:tracePt t="44386" x="2749550" y="4171950"/>
          <p14:tracePt t="44401" x="2952750" y="4203700"/>
          <p14:tracePt t="44418" x="3136900" y="4229100"/>
          <p14:tracePt t="44435" x="3257550" y="4241800"/>
          <p14:tracePt t="44452" x="3346450" y="4260850"/>
          <p14:tracePt t="44468" x="3435350" y="4273550"/>
          <p14:tracePt t="44485" x="3498850" y="4279900"/>
          <p14:tracePt t="44501" x="3568700" y="4292600"/>
          <p14:tracePt t="44518" x="3657600" y="4305300"/>
          <p14:tracePt t="44535" x="3797300" y="4324350"/>
          <p14:tracePt t="44552" x="3962400" y="4349750"/>
          <p14:tracePt t="44569" x="4152900" y="4368800"/>
          <p14:tracePt t="44585" x="4375150" y="4400550"/>
          <p14:tracePt t="44601" x="4527550" y="4419600"/>
          <p14:tracePt t="44618" x="4654550" y="4419600"/>
          <p14:tracePt t="44635" x="4730750" y="4419600"/>
          <p14:tracePt t="44651" x="4781550" y="4438650"/>
          <p14:tracePt t="44668" x="4806950" y="4438650"/>
          <p14:tracePt t="44685" x="4832350" y="4445000"/>
          <p14:tracePt t="44701" x="4857750" y="4445000"/>
          <p14:tracePt t="44718" x="4876800" y="4445000"/>
          <p14:tracePt t="44735" x="4908550" y="4445000"/>
          <p14:tracePt t="44752" x="4921250" y="4445000"/>
          <p14:tracePt t="44769" x="4946650" y="4445000"/>
          <p14:tracePt t="44786" x="5003800" y="4451350"/>
          <p14:tracePt t="44802" x="5054600" y="4451350"/>
          <p14:tracePt t="44818" x="5111750" y="4451350"/>
          <p14:tracePt t="44836" x="5156200" y="4451350"/>
          <p14:tracePt t="44852" x="5213350" y="4451350"/>
          <p14:tracePt t="44868" x="5238750" y="4451350"/>
          <p14:tracePt t="44885" x="5257800" y="4451350"/>
          <p14:tracePt t="44902" x="5264150" y="4451350"/>
          <p14:tracePt t="44918" x="5270500" y="4451350"/>
          <p14:tracePt t="44924" x="5283200" y="4451350"/>
          <p14:tracePt t="44935" x="5289550" y="4451350"/>
          <p14:tracePt t="44952" x="5340350" y="4464050"/>
          <p14:tracePt t="44970" x="5416550" y="4470400"/>
          <p14:tracePt t="44985" x="5505450" y="4476750"/>
          <p14:tracePt t="45002" x="5727700" y="4476750"/>
          <p14:tracePt t="45018" x="5848350" y="4502150"/>
          <p14:tracePt t="45052" x="6045200" y="4527550"/>
          <p14:tracePt t="45069" x="6153150" y="4540250"/>
          <p14:tracePt t="45085" x="6273800" y="4540250"/>
          <p14:tracePt t="45102" x="6388100" y="4540250"/>
          <p14:tracePt t="45119" x="6527800" y="4540250"/>
          <p14:tracePt t="45135" x="6629400" y="4540250"/>
          <p14:tracePt t="45152" x="6718300" y="4540250"/>
          <p14:tracePt t="45169" x="6781800" y="4540250"/>
          <p14:tracePt t="45185" x="6838950" y="4540250"/>
          <p14:tracePt t="45202" x="6883400" y="4540250"/>
          <p14:tracePt t="45219" x="6921500" y="4540250"/>
          <p14:tracePt t="45235" x="6978650" y="4540250"/>
          <p14:tracePt t="45252" x="7016750" y="4540250"/>
          <p14:tracePt t="45269" x="7105650" y="4533900"/>
          <p14:tracePt t="45285" x="7226300" y="4521200"/>
          <p14:tracePt t="45302" x="7385050" y="4489450"/>
          <p14:tracePt t="45319" x="7569200" y="4464050"/>
          <p14:tracePt t="45335" x="7747000" y="4445000"/>
          <p14:tracePt t="45352" x="7880350" y="4425950"/>
          <p14:tracePt t="45370" x="8013700" y="4406900"/>
          <p14:tracePt t="45385" x="8020050" y="4406900"/>
          <p14:tracePt t="45402" x="8032750" y="4400550"/>
          <p14:tracePt t="45419" x="8064500" y="4400550"/>
          <p14:tracePt t="45436" x="8077200" y="4394200"/>
          <p14:tracePt t="45452" x="8102600" y="4394200"/>
          <p14:tracePt t="45469" x="8128000" y="4394200"/>
          <p14:tracePt t="45485" x="8153400" y="4394200"/>
          <p14:tracePt t="45503" x="8172450" y="4394200"/>
          <p14:tracePt t="45519" x="8191500" y="4394200"/>
          <p14:tracePt t="45536" x="8204200" y="4394200"/>
          <p14:tracePt t="45552" x="8223250" y="4394200"/>
          <p14:tracePt t="45570" x="8248650" y="4394200"/>
          <p14:tracePt t="45586" x="8274050" y="4394200"/>
          <p14:tracePt t="45602" x="8293100" y="4394200"/>
          <p14:tracePt t="45619" x="8318500" y="4394200"/>
          <p14:tracePt t="45636" x="8350250" y="4394200"/>
          <p14:tracePt t="45652" x="8375650" y="4394200"/>
          <p14:tracePt t="45669" x="8388350" y="4394200"/>
          <p14:tracePt t="45686" x="8394700" y="4394200"/>
          <p14:tracePt t="45703" x="8407400" y="4387850"/>
          <p14:tracePt t="46134" x="8388350" y="4387850"/>
          <p14:tracePt t="46142" x="8369300" y="4387850"/>
          <p14:tracePt t="46152" x="8356600" y="4387850"/>
          <p14:tracePt t="46159" x="8331200" y="4387850"/>
          <p14:tracePt t="46176" x="8255000" y="4387850"/>
          <p14:tracePt t="46192" x="8108950" y="4387850"/>
          <p14:tracePt t="46209" x="7829550" y="4457700"/>
          <p14:tracePt t="46226" x="7118350" y="4673600"/>
          <p14:tracePt t="46242" x="6623050" y="4806950"/>
          <p14:tracePt t="46259" x="5981700" y="4946650"/>
          <p14:tracePt t="46275" x="5416550" y="5041900"/>
          <p14:tracePt t="46292" x="4832350" y="5073650"/>
          <p14:tracePt t="46309" x="4311650" y="5137150"/>
          <p14:tracePt t="46325" x="3733800" y="5137150"/>
          <p14:tracePt t="46342" x="3194050" y="5137150"/>
          <p14:tracePt t="46359" x="2787650" y="5175250"/>
          <p14:tracePt t="46376" x="2565400" y="5232400"/>
          <p14:tracePt t="46392" x="2432050" y="5270500"/>
          <p14:tracePt t="46409" x="2393950" y="5276850"/>
          <p14:tracePt t="46426" x="2387600" y="5283200"/>
          <p14:tracePt t="46661" x="2393950" y="5283200"/>
          <p14:tracePt t="46668" x="2406650" y="5283200"/>
          <p14:tracePt t="46675" x="2419350" y="5283200"/>
          <p14:tracePt t="46686" x="2438400" y="5270500"/>
          <p14:tracePt t="46703" x="2457450" y="5270500"/>
          <p14:tracePt t="46719" x="2482850" y="5264150"/>
          <p14:tracePt t="46736" x="2501900" y="5264150"/>
          <p14:tracePt t="46752" x="2520950" y="5257800"/>
          <p14:tracePt t="46769" x="2552700" y="5245100"/>
          <p14:tracePt t="46786" x="2597150" y="5238750"/>
          <p14:tracePt t="46802" x="2692400" y="5226050"/>
          <p14:tracePt t="46819" x="2749550" y="5207000"/>
          <p14:tracePt t="46836" x="2787650" y="5200650"/>
          <p14:tracePt t="46852" x="2794000" y="5194300"/>
          <p14:tracePt t="46918" x="2806700" y="5194300"/>
          <p14:tracePt t="46925" x="2813050" y="5194300"/>
          <p14:tracePt t="46936" x="2819400" y="5194300"/>
          <p14:tracePt t="46953" x="2838450" y="5194300"/>
          <p14:tracePt t="46970" x="2851150" y="5181600"/>
          <p14:tracePt t="46986" x="2857500" y="5181600"/>
          <p14:tracePt t="47044" x="2863850" y="5181600"/>
          <p14:tracePt t="47052" x="2876550" y="5181600"/>
          <p14:tracePt t="47059" x="2882900" y="5175250"/>
          <p14:tracePt t="47069" x="2889250" y="5175250"/>
          <p14:tracePt t="47086" x="2901950" y="5175250"/>
          <p14:tracePt t="47103" x="2914650" y="5175250"/>
          <p14:tracePt t="47120" x="2927350" y="5175250"/>
          <p14:tracePt t="47153" x="2940050" y="5168900"/>
          <p14:tracePt t="47172" x="2940050" y="5162550"/>
          <p14:tracePt t="47187" x="2946400" y="5156200"/>
          <p14:tracePt t="47206" x="2946400" y="5149850"/>
          <p14:tracePt t="47260" x="2946400" y="5137150"/>
          <p14:tracePt t="47326" x="2946400" y="5130800"/>
          <p14:tracePt t="47334" x="2946400" y="5124450"/>
          <p14:tracePt t="47366" x="2940050" y="5124450"/>
          <p14:tracePt t="47374" x="2933700" y="5124450"/>
          <p14:tracePt t="47386" x="2927350" y="5124450"/>
          <p14:tracePt t="47403" x="2889250" y="5124450"/>
          <p14:tracePt t="47420" x="2870200" y="5124450"/>
          <p14:tracePt t="47436" x="2857500" y="5124450"/>
          <p14:tracePt t="47764" x="2870200" y="5124450"/>
          <p14:tracePt t="47774" x="2895600" y="5124450"/>
          <p14:tracePt t="47780" x="2927350" y="5124450"/>
          <p14:tracePt t="47791" x="2971800" y="5105400"/>
          <p14:tracePt t="47804" x="3105150" y="5105400"/>
          <p14:tracePt t="47821" x="3238500" y="5105400"/>
          <p14:tracePt t="47837" x="3333750" y="5105400"/>
          <p14:tracePt t="47854" x="3390900" y="5105400"/>
          <p14:tracePt t="47871" x="3416300" y="5105400"/>
          <p14:tracePt t="47888" x="3435350" y="5105400"/>
          <p14:tracePt t="47941" x="3441700" y="5105400"/>
          <p14:tracePt t="47958" x="3454400" y="5105400"/>
          <p14:tracePt t="48008" x="3460750" y="5105400"/>
          <p14:tracePt t="48015" x="3479800" y="5099050"/>
          <p14:tracePt t="48022" x="3486150" y="5099050"/>
          <p14:tracePt t="48038" x="3524250" y="5099050"/>
          <p14:tracePt t="48055" x="3587750" y="5086350"/>
          <p14:tracePt t="48071" x="3708400" y="5073650"/>
          <p14:tracePt t="48088" x="3829050" y="5054600"/>
          <p14:tracePt t="48105" x="3930650" y="5035550"/>
          <p14:tracePt t="48121" x="3975100" y="5022850"/>
          <p14:tracePt t="48138" x="3987800" y="5022850"/>
          <p14:tracePt t="48206" x="3994150" y="5016500"/>
          <p14:tracePt t="48391" x="3962400" y="5016500"/>
          <p14:tracePt t="48399" x="3905250" y="5016500"/>
          <p14:tracePt t="48408" x="3841750" y="5016500"/>
          <p14:tracePt t="48416" x="3778250" y="5016500"/>
          <p14:tracePt t="48433" x="3632200" y="5016500"/>
          <p14:tracePt t="48449" x="3486150" y="5016500"/>
          <p14:tracePt t="48466" x="3321050" y="5016500"/>
          <p14:tracePt t="48483" x="3257550" y="5016500"/>
          <p14:tracePt t="48499" x="3181350" y="5016500"/>
          <p14:tracePt t="48517" x="3098800" y="5016500"/>
          <p14:tracePt t="48533" x="3048000" y="5016500"/>
          <p14:tracePt t="48550" x="3003550" y="5016500"/>
          <p14:tracePt t="48566" x="2978150" y="5016500"/>
          <p14:tracePt t="48583" x="2971800" y="5016500"/>
          <p14:tracePt t="48711" x="2965450" y="5016500"/>
          <p14:tracePt t="48720" x="2952750" y="5016500"/>
          <p14:tracePt t="48727" x="2946400" y="5016500"/>
          <p14:tracePt t="48733" x="2933700" y="5016500"/>
          <p14:tracePt t="48750" x="2901950" y="5003800"/>
          <p14:tracePt t="48766" x="2863850" y="4997450"/>
          <p14:tracePt t="48783" x="2806700" y="4991100"/>
          <p14:tracePt t="48800" x="2717800" y="4984750"/>
          <p14:tracePt t="48816" x="2654300" y="4972050"/>
          <p14:tracePt t="48833" x="2603500" y="4965700"/>
          <p14:tracePt t="48850" x="2571750" y="4959350"/>
          <p14:tracePt t="48867" x="2546350" y="4953000"/>
          <p14:tracePt t="48883" x="2533650" y="4940300"/>
          <p14:tracePt t="48900" x="2520950" y="4940300"/>
          <p14:tracePt t="48917" x="2508250" y="4933950"/>
          <p14:tracePt t="48933" x="2501900" y="4933950"/>
          <p14:tracePt t="48950" x="2495550" y="4927600"/>
          <p14:tracePt t="48991" x="2489200" y="4921250"/>
          <p14:tracePt t="49021" x="2482850" y="4914900"/>
          <p14:tracePt t="49053" x="2476500" y="4902200"/>
          <p14:tracePt t="49076" x="2476500" y="4895850"/>
          <p14:tracePt t="49110" x="2470150" y="4889500"/>
          <p14:tracePt t="49132" x="2470150" y="4883150"/>
          <p14:tracePt t="49140" x="2470150" y="4876800"/>
          <p14:tracePt t="49150" x="2470150" y="4870450"/>
          <p14:tracePt t="49167" x="2470150" y="4864100"/>
          <p14:tracePt t="49184" x="2470150" y="4838700"/>
          <p14:tracePt t="49200" x="2470150" y="4826000"/>
          <p14:tracePt t="49217" x="2470150" y="4813300"/>
          <p14:tracePt t="49234" x="2470150" y="4794250"/>
          <p14:tracePt t="49250" x="2470150" y="4768850"/>
          <p14:tracePt t="49267" x="2476500" y="4756150"/>
          <p14:tracePt t="49283" x="2482850" y="4743450"/>
          <p14:tracePt t="49300" x="2489200" y="4730750"/>
          <p14:tracePt t="49317" x="2495550" y="4718050"/>
          <p14:tracePt t="49334" x="2501900" y="4699000"/>
          <p14:tracePt t="49350" x="2508250" y="4686300"/>
          <p14:tracePt t="49367" x="2520950" y="4673600"/>
          <p14:tracePt t="49383" x="2520950" y="4667250"/>
          <p14:tracePt t="49417" x="2527300" y="4654550"/>
          <p14:tracePt t="49455" x="2533650" y="4648200"/>
          <p14:tracePt t="49470" x="2540000" y="4641850"/>
          <p14:tracePt t="49493" x="2546350" y="4635500"/>
          <p14:tracePt t="49503" x="2552700" y="4635500"/>
          <p14:tracePt t="49516" x="2559050" y="4635500"/>
          <p14:tracePt t="49523" x="2571750" y="4622800"/>
          <p14:tracePt t="49533" x="2578100" y="4616450"/>
          <p14:tracePt t="49551" x="2590800" y="4616450"/>
          <p14:tracePt t="49567" x="2597150" y="4616450"/>
          <p14:tracePt t="49584" x="2628900" y="4610100"/>
          <p14:tracePt t="49600" x="2660650" y="4597400"/>
          <p14:tracePt t="49617" x="2692400" y="4597400"/>
          <p14:tracePt t="49634" x="2730500" y="4591050"/>
          <p14:tracePt t="49651" x="2768600" y="4584700"/>
          <p14:tracePt t="49669" x="2819400" y="4584700"/>
          <p14:tracePt t="49684" x="2844800" y="4584700"/>
          <p14:tracePt t="49700" x="2876550" y="4584700"/>
          <p14:tracePt t="49717" x="2901950" y="4584700"/>
          <p14:tracePt t="49734" x="2940050" y="4584700"/>
          <p14:tracePt t="49751" x="2978150" y="4584700"/>
          <p14:tracePt t="49768" x="3009900" y="4584700"/>
          <p14:tracePt t="49784" x="3035300" y="4584700"/>
          <p14:tracePt t="49801" x="3041650" y="4584700"/>
          <p14:tracePt t="49817" x="3054350" y="4584700"/>
          <p14:tracePt t="49834" x="3067050" y="4584700"/>
          <p14:tracePt t="49851" x="3086100" y="4584700"/>
          <p14:tracePt t="49867" x="3105150" y="4584700"/>
          <p14:tracePt t="49884" x="3143250" y="4584700"/>
          <p14:tracePt t="49901" x="3162300" y="4584700"/>
          <p14:tracePt t="49918" x="3168650" y="4584700"/>
          <p14:tracePt t="49934" x="3175000" y="4584700"/>
          <p14:tracePt t="49968" x="3181350" y="4584700"/>
          <p14:tracePt t="49984" x="3187700" y="4584700"/>
          <p14:tracePt t="49993" x="3194050" y="4591050"/>
          <p14:tracePt t="50023" x="3206750" y="4591050"/>
          <p14:tracePt t="50117" x="3213100" y="4591050"/>
          <p14:tracePt t="50125" x="3219450" y="4591050"/>
          <p14:tracePt t="50149" x="3232150" y="4591050"/>
          <p14:tracePt t="50157" x="3232150" y="4597400"/>
          <p14:tracePt t="50201" x="3238500" y="4597400"/>
          <p14:tracePt t="50272" x="3244850" y="4603750"/>
          <p14:tracePt t="50295" x="3251200" y="4603750"/>
          <p14:tracePt t="50302" x="3257550" y="4616450"/>
          <p14:tracePt t="50316" x="3257550" y="4622800"/>
          <p14:tracePt t="50324" x="3257550" y="4635500"/>
          <p14:tracePt t="50334" x="3263900" y="4648200"/>
          <p14:tracePt t="50351" x="3270250" y="4660900"/>
          <p14:tracePt t="50368" x="3282950" y="4692650"/>
          <p14:tracePt t="50385" x="3282950" y="4699000"/>
          <p14:tracePt t="50401" x="3282950" y="4724400"/>
          <p14:tracePt t="50418" x="3282950" y="4737100"/>
          <p14:tracePt t="50434" x="3282950" y="4743450"/>
          <p14:tracePt t="50454" x="3282950" y="4756150"/>
          <p14:tracePt t="50468" x="3251200" y="4775200"/>
          <p14:tracePt t="50484" x="3244850" y="4775200"/>
          <p14:tracePt t="50501" x="3238500" y="4781550"/>
          <p14:tracePt t="50541" x="3238500" y="4787900"/>
          <p14:tracePt t="50551" x="3244850" y="4800600"/>
          <p14:tracePt t="50568" x="3359150" y="4806950"/>
          <p14:tracePt t="50585" x="3556000" y="4826000"/>
          <p14:tracePt t="50601" x="3898900" y="4832350"/>
          <p14:tracePt t="50618" x="4540250" y="4832350"/>
          <p14:tracePt t="50635" x="5232400" y="4832350"/>
          <p14:tracePt t="50651" x="5880100" y="4832350"/>
          <p14:tracePt t="50668" x="6508750" y="4768850"/>
          <p14:tracePt t="50685" x="6731000" y="4743450"/>
          <p14:tracePt t="50701" x="6934200" y="4743450"/>
          <p14:tracePt t="50718" x="7131050" y="4743450"/>
          <p14:tracePt t="50735" x="7315200" y="4718050"/>
          <p14:tracePt t="50752" x="7486650" y="4699000"/>
          <p14:tracePt t="50768" x="7632700" y="4673600"/>
          <p14:tracePt t="50785" x="7734300" y="4660900"/>
          <p14:tracePt t="50801" x="7823200" y="4641850"/>
          <p14:tracePt t="50818" x="7854950" y="4629150"/>
          <p14:tracePt t="50835" x="7880350" y="4629150"/>
          <p14:tracePt t="50868" x="7886700" y="4629150"/>
          <p14:tracePt t="51229" x="7867650" y="4629150"/>
          <p14:tracePt t="51239" x="7835900" y="4629150"/>
          <p14:tracePt t="51245" x="7791450" y="4610100"/>
          <p14:tracePt t="51254" x="7702550" y="4591050"/>
          <p14:tracePt t="51270" x="7531100" y="4552950"/>
          <p14:tracePt t="51287" x="7327900" y="4514850"/>
          <p14:tracePt t="51303" x="7137400" y="4508500"/>
          <p14:tracePt t="51320" x="7004050" y="4508500"/>
          <p14:tracePt t="51336" x="6908800" y="4508500"/>
          <p14:tracePt t="51353" x="6864350" y="4508500"/>
          <p14:tracePt t="51370" x="6851650" y="4508500"/>
          <p14:tracePt t="51529" x="6845300" y="4508500"/>
          <p14:tracePt t="51536" x="6838950" y="4508500"/>
          <p14:tracePt t="51545" x="6832600" y="4508500"/>
          <p14:tracePt t="51554" x="6826250" y="4508500"/>
          <p14:tracePt t="51570" x="6807200" y="4508500"/>
          <p14:tracePt t="51587" x="6800850" y="4508500"/>
          <p14:tracePt t="51629" x="6800850" y="4502150"/>
          <p14:tracePt t="51641" x="6800850" y="4495800"/>
          <p14:tracePt t="51657" x="6832600" y="4483100"/>
          <p14:tracePt t="51670" x="6953250" y="4457700"/>
          <p14:tracePt t="51687" x="7162800" y="4438650"/>
          <p14:tracePt t="51704" x="7416800" y="4406900"/>
          <p14:tracePt t="51720" x="7696200" y="4406900"/>
          <p14:tracePt t="51737" x="7931150" y="4406900"/>
          <p14:tracePt t="51754" x="8134350" y="4406900"/>
          <p14:tracePt t="51770" x="8261350" y="4406900"/>
          <p14:tracePt t="51787" x="8324850" y="4406900"/>
          <p14:tracePt t="51804" x="8362950" y="4406900"/>
          <p14:tracePt t="51820" x="8369300" y="4406900"/>
          <p14:tracePt t="51853" x="8375650" y="4406900"/>
          <p14:tracePt t="51870" x="8394700" y="4406900"/>
          <p14:tracePt t="51887" x="8426450" y="4406900"/>
          <p14:tracePt t="51904" x="8489950" y="4406900"/>
          <p14:tracePt t="51920" x="8559800" y="4406900"/>
          <p14:tracePt t="51928" x="8597900" y="4425950"/>
          <p14:tracePt t="51937" x="8629650" y="4425950"/>
          <p14:tracePt t="51954" x="8699500" y="4438650"/>
          <p14:tracePt t="51970" x="8756650" y="4445000"/>
          <p14:tracePt t="51987" x="8769350" y="4451350"/>
          <p14:tracePt t="52004" x="8782050" y="4451350"/>
          <p14:tracePt t="52080" x="8788400" y="4451350"/>
          <p14:tracePt t="52096" x="8794750" y="4451350"/>
          <p14:tracePt t="52113" x="8801100" y="4451350"/>
          <p14:tracePt t="52130" x="8807450" y="4451350"/>
          <p14:tracePt t="52135" x="8813800" y="4451350"/>
          <p14:tracePt t="52143" x="8813800" y="4457700"/>
          <p14:tracePt t="52464" x="8826500" y="4457700"/>
          <p14:tracePt t="52470" x="8832850" y="4457700"/>
          <p14:tracePt t="52479" x="8839200" y="4457700"/>
          <p14:tracePt t="52490" x="8851900" y="4457700"/>
          <p14:tracePt t="52507" x="8864600" y="4457700"/>
          <p14:tracePt t="52523" x="8890000" y="4457700"/>
          <p14:tracePt t="52540" x="8921750" y="4457700"/>
          <p14:tracePt t="52557" x="8934450" y="4457700"/>
          <p14:tracePt t="53272" x="8928100" y="4464050"/>
          <p14:tracePt t="53304" x="8921750" y="4464050"/>
          <p14:tracePt t="53321" x="8915400" y="4464050"/>
          <p14:tracePt t="53338" x="8909050" y="4464050"/>
          <p14:tracePt t="53352" x="8902700" y="4464050"/>
          <p14:tracePt t="53357" x="8896350" y="4464050"/>
          <p14:tracePt t="53369" x="8877300" y="4464050"/>
          <p14:tracePt t="53381" x="8870950" y="4464050"/>
          <p14:tracePt t="53398" x="8845550" y="4464050"/>
          <p14:tracePt t="53414" x="8813800" y="4464050"/>
          <p14:tracePt t="53430" x="8794750" y="4464050"/>
          <p14:tracePt t="53451" x="8769350" y="4464050"/>
          <p14:tracePt t="53464" x="8750300" y="4464050"/>
          <p14:tracePt t="53481" x="8724900" y="4464050"/>
          <p14:tracePt t="53497" x="8705850" y="4464050"/>
          <p14:tracePt t="53514" x="8680450" y="4470400"/>
          <p14:tracePt t="53530" x="8655050" y="4483100"/>
          <p14:tracePt t="53547" x="8648700" y="4483100"/>
          <p14:tracePt t="53564" x="8629650" y="4489450"/>
          <p14:tracePt t="53581" x="8610600" y="4489450"/>
          <p14:tracePt t="53597" x="8585200" y="4495800"/>
          <p14:tracePt t="53614" x="8521700" y="4502150"/>
          <p14:tracePt t="53631" x="8489950" y="4508500"/>
          <p14:tracePt t="53647" x="8483600" y="4508500"/>
          <p14:tracePt t="53664" x="8470900" y="4508500"/>
          <p14:tracePt t="53720" x="8458200" y="4514850"/>
          <p14:tracePt t="53737" x="8458200" y="4521200"/>
          <p14:tracePt t="53759" x="8451850" y="4521200"/>
          <p14:tracePt t="53770" x="8445500" y="4521200"/>
          <p14:tracePt t="53790" x="8439150" y="4527550"/>
          <p14:tracePt t="53801" x="8432800" y="4527550"/>
          <p14:tracePt t="53807" x="8426450" y="4533900"/>
          <p14:tracePt t="53825" x="8420100" y="4533900"/>
          <p14:tracePt t="53835" x="8413750" y="4533900"/>
          <p14:tracePt t="53847" x="8413750" y="4540250"/>
          <p14:tracePt t="53864" x="8401050" y="4540250"/>
          <p14:tracePt t="53911" x="8394700" y="4546600"/>
          <p14:tracePt t="55080" x="8401050" y="4540250"/>
          <p14:tracePt t="55087" x="8432800" y="4533900"/>
          <p14:tracePt t="55095" x="8464550" y="4527550"/>
          <p14:tracePt t="55104" x="8502650" y="4527550"/>
          <p14:tracePt t="55120" x="8540750" y="4514850"/>
          <p14:tracePt t="55137" x="8585200" y="4508500"/>
          <p14:tracePt t="55154" x="8616950" y="4508500"/>
          <p14:tracePt t="55171" x="8674100" y="4508500"/>
          <p14:tracePt t="55187" x="8705850" y="4502150"/>
          <p14:tracePt t="55204" x="8737600" y="4502150"/>
          <p14:tracePt t="55221" x="8756650" y="4495800"/>
          <p14:tracePt t="55238" x="8763000" y="4495800"/>
          <p14:tracePt t="55254" x="8782050" y="4489450"/>
          <p14:tracePt t="55272" x="8788400" y="4489450"/>
          <p14:tracePt t="55288" x="8794750" y="4489450"/>
          <p14:tracePt t="55304" x="8807450" y="4489450"/>
          <p14:tracePt t="55321" x="8820150" y="4489450"/>
          <p14:tracePt t="55337" x="8832850" y="4489450"/>
          <p14:tracePt t="55354" x="8858250" y="4489450"/>
          <p14:tracePt t="55371" x="8902700" y="4489450"/>
          <p14:tracePt t="55388" x="8953500" y="4489450"/>
          <p14:tracePt t="55404" x="8991600" y="4489450"/>
          <p14:tracePt t="55421" x="9023350" y="4489450"/>
          <p14:tracePt t="55438" x="9061450" y="4489450"/>
          <p14:tracePt t="55454" x="9074150" y="4489450"/>
          <p14:tracePt t="56047" x="9086850" y="4483100"/>
          <p14:tracePt t="56058" x="9099550" y="4483100"/>
          <p14:tracePt t="56063" x="9112250" y="4483100"/>
          <p14:tracePt t="56074" x="9124950" y="4483100"/>
          <p14:tracePt t="56088" x="9163050" y="4483100"/>
          <p14:tracePt t="56104" x="9220200" y="4483100"/>
          <p14:tracePt t="56121" x="9264650" y="4483100"/>
          <p14:tracePt t="56138" x="9315450" y="4483100"/>
          <p14:tracePt t="56154" x="9321800" y="4483100"/>
          <p14:tracePt t="56171" x="9334500" y="4483100"/>
          <p14:tracePt t="56571" x="9340850" y="4483100"/>
          <p14:tracePt t="57019" x="9315450" y="4483100"/>
          <p14:tracePt t="57027" x="9296400" y="4483100"/>
          <p14:tracePt t="57036" x="9283700" y="4483100"/>
          <p14:tracePt t="57043" x="9264650" y="4483100"/>
          <p14:tracePt t="57060" x="9251950" y="4483100"/>
          <p14:tracePt t="57076" x="9226550" y="4483100"/>
          <p14:tracePt t="57093" x="9194800" y="4476750"/>
          <p14:tracePt t="57110" x="9169400" y="4476750"/>
          <p14:tracePt t="57127" x="9144000" y="4470400"/>
          <p14:tracePt t="57143" x="9131300" y="4470400"/>
          <p14:tracePt t="57160" x="9124950" y="4470400"/>
          <p14:tracePt t="57241" x="9112250" y="4470400"/>
          <p14:tracePt t="57256" x="9105900" y="4470400"/>
          <p14:tracePt t="58396" x="9099550" y="4470400"/>
          <p14:tracePt t="58449" x="9086850" y="4470400"/>
          <p14:tracePt t="58496" x="9080500" y="4470400"/>
          <p14:tracePt t="58516" x="9080500" y="4476750"/>
          <p14:tracePt t="58563" x="9080500" y="4489450"/>
          <p14:tracePt t="58699" x="9080500" y="4495800"/>
          <p14:tracePt t="58745" x="9086850" y="4495800"/>
          <p14:tracePt t="58761" x="9093200" y="4508500"/>
          <p14:tracePt t="58769" x="9105900" y="4514850"/>
          <p14:tracePt t="58785" x="9105900" y="4521200"/>
          <p14:tracePt t="58857" x="9112250" y="4521200"/>
          <p14:tracePt t="58907" x="9112250" y="4527550"/>
          <p14:tracePt t="58922" x="9112250" y="4540250"/>
          <p14:tracePt t="58950" x="9105900" y="4540250"/>
          <p14:tracePt t="58956" x="9086850" y="4540250"/>
          <p14:tracePt t="58972" x="9074150" y="4540250"/>
          <p14:tracePt t="58980" x="9055100" y="4540250"/>
          <p14:tracePt t="58988" x="9023350" y="4540250"/>
          <p14:tracePt t="59005" x="8915400" y="4540250"/>
          <p14:tracePt t="59021" x="8807450" y="4540250"/>
          <p14:tracePt t="59038" x="8712200" y="4540250"/>
          <p14:tracePt t="59055" x="8655050" y="4546600"/>
          <p14:tracePt t="59071" x="8648700" y="4546600"/>
          <p14:tracePt t="59265" x="8636000" y="4552950"/>
          <p14:tracePt t="59281" x="8629650" y="4552950"/>
          <p14:tracePt t="59290" x="8623300" y="4552950"/>
          <p14:tracePt t="59297" x="8610600" y="4552950"/>
          <p14:tracePt t="59314" x="8604250" y="4552950"/>
          <p14:tracePt t="59329" x="8597900" y="4552950"/>
          <p14:tracePt t="59362" x="8591550" y="4552950"/>
          <p14:tracePt t="59369" x="8585200" y="4552950"/>
          <p14:tracePt t="59378" x="8578850" y="4552950"/>
          <p14:tracePt t="59389" x="8572500" y="4552950"/>
          <p14:tracePt t="59406" x="8553450" y="4552950"/>
          <p14:tracePt t="59439" x="8540750" y="4552950"/>
          <p14:tracePt t="59462" x="8534400" y="4552950"/>
          <p14:tracePt t="59498" x="8528050" y="4552950"/>
          <p14:tracePt t="59513" x="8515350" y="4552950"/>
          <p14:tracePt t="59557" x="8509000" y="4552950"/>
          <p14:tracePt t="59581" x="8502650" y="4552950"/>
          <p14:tracePt t="59588" x="8496300" y="4552950"/>
          <p14:tracePt t="59598" x="8483600" y="4552950"/>
          <p14:tracePt t="59612" x="8464550" y="4552950"/>
          <p14:tracePt t="59623" x="8458200" y="4559300"/>
          <p14:tracePt t="60218" x="8445500" y="4559300"/>
          <p14:tracePt t="60225" x="8426450" y="4559300"/>
          <p14:tracePt t="60233" x="8394700" y="4559300"/>
          <p14:tracePt t="60243" x="8356600" y="4559300"/>
          <p14:tracePt t="60259" x="8274050" y="4565650"/>
          <p14:tracePt t="60276" x="8261350" y="4565650"/>
          <p14:tracePt t="60292" x="8255000" y="4572000"/>
          <p14:tracePt t="66807" x="8248650" y="4572000"/>
          <p14:tracePt t="68744" x="8210550" y="4546600"/>
          <p14:tracePt t="68752" x="8147050" y="4476750"/>
          <p14:tracePt t="68759" x="8039100" y="4362450"/>
          <p14:tracePt t="68770" x="7835900" y="4203700"/>
          <p14:tracePt t="68786" x="7321550" y="3733800"/>
          <p14:tracePt t="68803" x="6718300" y="3175000"/>
          <p14:tracePt t="68820" x="6178550" y="2686050"/>
          <p14:tracePt t="68837" x="5181600" y="1936750"/>
          <p14:tracePt t="68853" x="4311650" y="1441450"/>
          <p14:tracePt t="68870" x="3403600" y="927100"/>
          <p14:tracePt t="68887" x="2692400" y="590550"/>
          <p14:tracePt t="68903" x="2095500" y="355600"/>
          <p14:tracePt t="68920" x="1758950" y="228600"/>
          <p14:tracePt t="68937" x="1498600" y="114300"/>
          <p14:tracePt t="68942" x="1422400" y="82550"/>
          <p14:tracePt t="68953" x="1346200" y="38100"/>
          <p14:tracePt t="68970" x="125730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050" y="1195387"/>
            <a:ext cx="10629900" cy="44672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84240" y="2266920"/>
              <a:ext cx="10230120" cy="336600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4880" y="2257560"/>
                <a:ext cx="10248840" cy="33847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96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6317"/>
    </mc:Choice>
    <mc:Fallback xmlns="">
      <p:transition spd="slow" advTm="256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7" x="184150" y="393700"/>
          <p14:tracePt t="433" x="292100" y="571500"/>
          <p14:tracePt t="449" x="476250" y="869950"/>
          <p14:tracePt t="466" x="673100" y="1225550"/>
          <p14:tracePt t="483" x="908050" y="1574800"/>
          <p14:tracePt t="489" x="990600" y="1682750"/>
          <p14:tracePt t="499" x="1054100" y="1790700"/>
          <p14:tracePt t="516" x="1162050" y="1943100"/>
          <p14:tracePt t="533" x="1257300" y="2070100"/>
          <p14:tracePt t="552" x="1320800" y="2146300"/>
          <p14:tracePt t="566" x="1352550" y="2209800"/>
          <p14:tracePt t="583" x="1371600" y="2260600"/>
          <p14:tracePt t="599" x="1377950" y="2266950"/>
          <p14:tracePt t="616" x="1377950" y="2273300"/>
          <p14:tracePt t="633" x="1377950" y="2286000"/>
          <p14:tracePt t="672" x="1377950" y="2292350"/>
          <p14:tracePt t="1297" x="1377950" y="2286000"/>
          <p14:tracePt t="1304" x="1377950" y="2273300"/>
          <p14:tracePt t="1312" x="1377950" y="2266950"/>
          <p14:tracePt t="1320" x="1377950" y="2247900"/>
          <p14:tracePt t="1337" x="1377950" y="2222500"/>
          <p14:tracePt t="1354" x="1358900" y="2165350"/>
          <p14:tracePt t="1370" x="1295400" y="2101850"/>
          <p14:tracePt t="1387" x="1250950" y="2070100"/>
          <p14:tracePt t="1404" x="1193800" y="2044700"/>
          <p14:tracePt t="1421" x="1130300" y="2019300"/>
          <p14:tracePt t="1438" x="1041400" y="2000250"/>
          <p14:tracePt t="1455" x="952500" y="1993900"/>
          <p14:tracePt t="1471" x="882650" y="1987550"/>
          <p14:tracePt t="1487" x="863600" y="1987550"/>
          <p14:tracePt t="1528" x="857250" y="1987550"/>
          <p14:tracePt t="1668" x="850900" y="1987550"/>
          <p14:tracePt t="1675" x="844550" y="1987550"/>
          <p14:tracePt t="1687" x="838200" y="1987550"/>
          <p14:tracePt t="1811" x="825500" y="1974850"/>
          <p14:tracePt t="1828" x="819150" y="1962150"/>
          <p14:tracePt t="1842" x="812800" y="1943100"/>
          <p14:tracePt t="1848" x="806450" y="1943100"/>
          <p14:tracePt t="1857" x="806450" y="1936750"/>
          <p14:tracePt t="1872" x="800100" y="1924050"/>
          <p14:tracePt t="1888" x="787400" y="1905000"/>
          <p14:tracePt t="1904" x="781050" y="1898650"/>
          <p14:tracePt t="1921" x="774700" y="1885950"/>
          <p14:tracePt t="1971" x="774700" y="1879600"/>
          <p14:tracePt t="1987" x="774700" y="1873250"/>
          <p14:tracePt t="3281" x="787400" y="1866900"/>
          <p14:tracePt t="3291" x="819150" y="1860550"/>
          <p14:tracePt t="3297" x="863600" y="1860550"/>
          <p14:tracePt t="3309" x="927100" y="1860550"/>
          <p14:tracePt t="3321" x="996950" y="1860550"/>
          <p14:tracePt t="3336" x="1314450" y="1860550"/>
          <p14:tracePt t="3352" x="1574800" y="1860550"/>
          <p14:tracePt t="3369" x="1835150" y="1860550"/>
          <p14:tracePt t="3386" x="2063750" y="1860550"/>
          <p14:tracePt t="3402" x="2247900" y="1860550"/>
          <p14:tracePt t="3419" x="2374900" y="1860550"/>
          <p14:tracePt t="3436" x="2463800" y="1860550"/>
          <p14:tracePt t="3453" x="2540000" y="1860550"/>
          <p14:tracePt t="3469" x="2603500" y="1860550"/>
          <p14:tracePt t="3486" x="2673350" y="1860550"/>
          <p14:tracePt t="3503" x="2743200" y="1841500"/>
          <p14:tracePt t="3509" x="2774950" y="1841500"/>
          <p14:tracePt t="3519" x="2800350" y="1835150"/>
          <p14:tracePt t="3536" x="2876550" y="1828800"/>
          <p14:tracePt t="3553" x="2927350" y="1822450"/>
          <p14:tracePt t="3570" x="3009900" y="1803400"/>
          <p14:tracePt t="3586" x="3086100" y="1790700"/>
          <p14:tracePt t="3603" x="3168650" y="1771650"/>
          <p14:tracePt t="3619" x="3238500" y="1746250"/>
          <p14:tracePt t="3636" x="3308350" y="1727200"/>
          <p14:tracePt t="3653" x="3371850" y="1708150"/>
          <p14:tracePt t="3669" x="3416300" y="1695450"/>
          <p14:tracePt t="3686" x="3454400" y="1689100"/>
          <p14:tracePt t="3703" x="3492500" y="1689100"/>
          <p14:tracePt t="3720" x="3530600" y="1689100"/>
          <p14:tracePt t="3736" x="3556000" y="1689100"/>
          <p14:tracePt t="3753" x="3568700" y="1689100"/>
          <p14:tracePt t="3769" x="3575050" y="1689100"/>
          <p14:tracePt t="3803" x="3587750" y="1689100"/>
          <p14:tracePt t="3820" x="3594100" y="1689100"/>
          <p14:tracePt t="4242" x="3600450" y="1689100"/>
          <p14:tracePt t="4257" x="3613150" y="1695450"/>
          <p14:tracePt t="4266" x="3619500" y="1695450"/>
          <p14:tracePt t="4273" x="3619500" y="1701800"/>
          <p14:tracePt t="4289" x="3644900" y="1701800"/>
          <p14:tracePt t="4298" x="3663950" y="1708150"/>
          <p14:tracePt t="4315" x="3721100" y="1714500"/>
          <p14:tracePt t="4332" x="3797300" y="1720850"/>
          <p14:tracePt t="4348" x="3841750" y="1727200"/>
          <p14:tracePt t="4365" x="3873500" y="1727200"/>
          <p14:tracePt t="4382" x="3898900" y="1727200"/>
          <p14:tracePt t="4399" x="3911600" y="1727200"/>
          <p14:tracePt t="4418" x="3917950" y="1727200"/>
          <p14:tracePt t="4432" x="3924300" y="1727200"/>
          <p14:tracePt t="4449" x="3930650" y="1727200"/>
          <p14:tracePt t="4465" x="3943350" y="1733550"/>
          <p14:tracePt t="4482" x="3956050" y="1733550"/>
          <p14:tracePt t="4499" x="3962400" y="1733550"/>
          <p14:tracePt t="4515" x="3981450" y="1733550"/>
          <p14:tracePt t="4532" x="3987800" y="1733550"/>
          <p14:tracePt t="4549" x="3994150" y="1733550"/>
          <p14:tracePt t="4566" x="4006850" y="1733550"/>
          <p14:tracePt t="4638" x="4013200" y="1733550"/>
          <p14:tracePt t="4653" x="4019550" y="1733550"/>
          <p14:tracePt t="4660" x="4025900" y="1733550"/>
          <p14:tracePt t="4670" x="4032250" y="1733550"/>
          <p14:tracePt t="4682" x="4051300" y="1746250"/>
          <p14:tracePt t="4699" x="4076700" y="1746250"/>
          <p14:tracePt t="4716" x="4114800" y="1752600"/>
          <p14:tracePt t="4732" x="4140200" y="1752600"/>
          <p14:tracePt t="4749" x="4171950" y="1752600"/>
          <p14:tracePt t="4766" x="4191000" y="1752600"/>
          <p14:tracePt t="4782" x="4203700" y="1752600"/>
          <p14:tracePt t="4799" x="4210050" y="1752600"/>
          <p14:tracePt t="4815" x="4216400" y="1752600"/>
          <p14:tracePt t="5019" x="4222750" y="1758950"/>
          <p14:tracePt t="5205" x="4216400" y="1758950"/>
          <p14:tracePt t="5221" x="4197350" y="1758950"/>
          <p14:tracePt t="5228" x="4191000" y="1758950"/>
          <p14:tracePt t="5243" x="4178300" y="1758950"/>
          <p14:tracePt t="5259" x="4171950" y="1758950"/>
          <p14:tracePt t="5285" x="4165600" y="1758950"/>
          <p14:tracePt t="6053" x="4171950" y="1758950"/>
          <p14:tracePt t="6062" x="4178300" y="1758950"/>
          <p14:tracePt t="6070" x="4203700" y="1758950"/>
          <p14:tracePt t="6079" x="4229100" y="1758950"/>
          <p14:tracePt t="6096" x="4298950" y="1758950"/>
          <p14:tracePt t="6113" x="4400550" y="1758950"/>
          <p14:tracePt t="6129" x="4514850" y="1784350"/>
          <p14:tracePt t="6146" x="4552950" y="1790700"/>
          <p14:tracePt t="6163" x="4597400" y="1797050"/>
          <p14:tracePt t="6179" x="4610100" y="1797050"/>
          <p14:tracePt t="6196" x="4635500" y="1797050"/>
          <p14:tracePt t="6212" x="4648200" y="1797050"/>
          <p14:tracePt t="6229" x="4660900" y="1797050"/>
          <p14:tracePt t="6246" x="4679950" y="1797050"/>
          <p14:tracePt t="6263" x="4699000" y="1797050"/>
          <p14:tracePt t="6279" x="4724400" y="1797050"/>
          <p14:tracePt t="6297" x="4737100" y="1797050"/>
          <p14:tracePt t="6313" x="4775200" y="1797050"/>
          <p14:tracePt t="6330" x="4851400" y="1797050"/>
          <p14:tracePt t="6346" x="4927600" y="1797050"/>
          <p14:tracePt t="6363" x="4991100" y="1797050"/>
          <p14:tracePt t="6379" x="5092700" y="1816100"/>
          <p14:tracePt t="6396" x="5168900" y="1828800"/>
          <p14:tracePt t="6413" x="5264150" y="1828800"/>
          <p14:tracePt t="6430" x="5353050" y="1828800"/>
          <p14:tracePt t="6446" x="5429250" y="1828800"/>
          <p14:tracePt t="6463" x="5486400" y="1828800"/>
          <p14:tracePt t="6480" x="5543550" y="1828800"/>
          <p14:tracePt t="6496" x="5581650" y="1835150"/>
          <p14:tracePt t="6502" x="5607050" y="1835150"/>
          <p14:tracePt t="6514" x="5664200" y="1835150"/>
          <p14:tracePt t="6529" x="5702300" y="1835150"/>
          <p14:tracePt t="6546" x="5740400" y="1835150"/>
          <p14:tracePt t="6563" x="5778500" y="1835150"/>
          <p14:tracePt t="6580" x="5803900" y="1835150"/>
          <p14:tracePt t="6597" x="5810250" y="1835150"/>
          <p14:tracePt t="6655" x="5822950" y="1835150"/>
          <p14:tracePt t="6671" x="5829300" y="1835150"/>
          <p14:tracePt t="6687" x="5848350" y="1835150"/>
          <p14:tracePt t="6702" x="5861050" y="1835150"/>
          <p14:tracePt t="6707" x="5880100" y="1835150"/>
          <p14:tracePt t="6716" x="5899150" y="1835150"/>
          <p14:tracePt t="6730" x="5918200" y="1835150"/>
          <p14:tracePt t="6746" x="5937250" y="1835150"/>
          <p14:tracePt t="8604" x="5937250" y="1841500"/>
          <p14:tracePt t="8611" x="5937250" y="1847850"/>
          <p14:tracePt t="8638" x="5930900" y="1847850"/>
          <p14:tracePt t="8643" x="5918200" y="1847850"/>
          <p14:tracePt t="8659" x="5905500" y="1847850"/>
          <p14:tracePt t="8669" x="5899150" y="1841500"/>
          <p14:tracePt t="8682" x="5861050" y="1835150"/>
          <p14:tracePt t="8699" x="5854700" y="1835150"/>
          <p14:tracePt t="8716" x="5848350" y="1835150"/>
          <p14:tracePt t="11806" x="5835650" y="1835150"/>
          <p14:tracePt t="11863" x="5829300" y="1835150"/>
          <p14:tracePt t="11870" x="5822950" y="1835150"/>
          <p14:tracePt t="11880" x="5816600" y="1835150"/>
          <p14:tracePt t="11896" x="5803900" y="1835150"/>
          <p14:tracePt t="11929" x="5791200" y="1835150"/>
          <p14:tracePt t="11946" x="5778500" y="1822450"/>
          <p14:tracePt t="12023" x="5765800" y="1822450"/>
          <p14:tracePt t="12031" x="5753100" y="1822450"/>
          <p14:tracePt t="12039" x="5734050" y="1822450"/>
          <p14:tracePt t="12046" x="5721350" y="1816100"/>
          <p14:tracePt t="12063" x="5664200" y="1809750"/>
          <p14:tracePt t="12080" x="5607050" y="1809750"/>
          <p14:tracePt t="12096" x="5530850" y="1809750"/>
          <p14:tracePt t="12113" x="5467350" y="1809750"/>
          <p14:tracePt t="12130" x="5372100" y="1809750"/>
          <p14:tracePt t="12146" x="5270500" y="1790700"/>
          <p14:tracePt t="12164" x="5162550" y="1790700"/>
          <p14:tracePt t="12180" x="5010150" y="1790700"/>
          <p14:tracePt t="12196" x="4908550" y="1790700"/>
          <p14:tracePt t="12213" x="4819650" y="1771650"/>
          <p14:tracePt t="12230" x="4699000" y="1758950"/>
          <p14:tracePt t="12246" x="4591050" y="1739900"/>
          <p14:tracePt t="12263" x="4489450" y="1727200"/>
          <p14:tracePt t="12280" x="4432300" y="1727200"/>
          <p14:tracePt t="12296" x="4387850" y="1727200"/>
          <p14:tracePt t="12313" x="4349750" y="1727200"/>
          <p14:tracePt t="12330" x="4324350" y="1727200"/>
          <p14:tracePt t="12347" x="4298950" y="1727200"/>
          <p14:tracePt t="12364" x="4260850" y="1727200"/>
          <p14:tracePt t="12380" x="4191000" y="1727200"/>
          <p14:tracePt t="12396" x="4152900" y="1727200"/>
          <p14:tracePt t="12413" x="4095750" y="1727200"/>
          <p14:tracePt t="12430" x="4038600" y="1727200"/>
          <p14:tracePt t="12447" x="3994150" y="1727200"/>
          <p14:tracePt t="12463" x="3943350" y="1727200"/>
          <p14:tracePt t="12480" x="3873500" y="1727200"/>
          <p14:tracePt t="12497" x="3765550" y="1727200"/>
          <p14:tracePt t="12509" x="3714750" y="1727200"/>
          <p14:tracePt t="12513" x="3657600" y="1727200"/>
          <p14:tracePt t="12530" x="3562350" y="1727200"/>
          <p14:tracePt t="12547" x="3498850" y="1727200"/>
          <p14:tracePt t="12564" x="3448050" y="1727200"/>
          <p14:tracePt t="12580" x="3397250" y="1727200"/>
          <p14:tracePt t="12597" x="3352800" y="1727200"/>
          <p14:tracePt t="12613" x="3302000" y="1727200"/>
          <p14:tracePt t="12630" x="3251200" y="1727200"/>
          <p14:tracePt t="12647" x="3219450" y="1727200"/>
          <p14:tracePt t="12664" x="3175000" y="1727200"/>
          <p14:tracePt t="12680" x="3111500" y="1727200"/>
          <p14:tracePt t="12697" x="3048000" y="1727200"/>
          <p14:tracePt t="12713" x="2997200" y="1727200"/>
          <p14:tracePt t="12730" x="2971800" y="1727200"/>
          <p14:tracePt t="12747" x="2965450" y="1727200"/>
          <p14:tracePt t="12765" x="2940050" y="1727200"/>
          <p14:tracePt t="12780" x="2921000" y="1727200"/>
          <p14:tracePt t="12797" x="2901950" y="1727200"/>
          <p14:tracePt t="14166" x="2895600" y="1727200"/>
          <p14:tracePt t="14470" x="2895600" y="1733550"/>
          <p14:tracePt t="14478" x="2901950" y="1746250"/>
          <p14:tracePt t="14486" x="2908300" y="1746250"/>
          <p14:tracePt t="14494" x="2914650" y="1758950"/>
          <p14:tracePt t="14511" x="2933700" y="1765300"/>
          <p14:tracePt t="14527" x="2946400" y="1771650"/>
          <p14:tracePt t="14544" x="2997200" y="1790700"/>
          <p14:tracePt t="14561" x="3028950" y="1797050"/>
          <p14:tracePt t="14577" x="3098800" y="1816100"/>
          <p14:tracePt t="14594" x="3162300" y="1828800"/>
          <p14:tracePt t="14611" x="3232150" y="1860550"/>
          <p14:tracePt t="14628" x="3289300" y="1866900"/>
          <p14:tracePt t="14646" x="3321050" y="1866900"/>
          <p14:tracePt t="14661" x="3352800" y="1873250"/>
          <p14:tracePt t="14678" x="3371850" y="1873250"/>
          <p14:tracePt t="14694" x="3378200" y="1873250"/>
          <p14:tracePt t="14711" x="3384550" y="1873250"/>
          <p14:tracePt t="14801" x="3390900" y="1873250"/>
          <p14:tracePt t="14817" x="3397250" y="1873250"/>
          <p14:tracePt t="14823" x="3409950" y="1873250"/>
          <p14:tracePt t="14838" x="3422650" y="1873250"/>
          <p14:tracePt t="14848" x="3435350" y="1873250"/>
          <p14:tracePt t="14861" x="3460750" y="1873250"/>
          <p14:tracePt t="14878" x="3479800" y="1873250"/>
          <p14:tracePt t="14894" x="3486150" y="1873250"/>
          <p14:tracePt t="14911" x="3492500" y="1873250"/>
          <p14:tracePt t="14928" x="3505200" y="1873250"/>
          <p14:tracePt t="14944" x="3511550" y="1873250"/>
          <p14:tracePt t="14961" x="3530600" y="1873250"/>
          <p14:tracePt t="14978" x="3549650" y="1873250"/>
          <p14:tracePt t="15022" x="3556000" y="1873250"/>
          <p14:tracePt t="15039" x="3562350" y="1873250"/>
          <p14:tracePt t="15049" x="3568700" y="1873250"/>
          <p14:tracePt t="15061" x="3575050" y="1873250"/>
          <p14:tracePt t="15078" x="3619500" y="1873250"/>
          <p14:tracePt t="15094" x="3651250" y="1873250"/>
          <p14:tracePt t="15111" x="3714750" y="1873250"/>
          <p14:tracePt t="15128" x="3803650" y="1873250"/>
          <p14:tracePt t="15145" x="3917950" y="1873250"/>
          <p14:tracePt t="15161" x="4025900" y="1873250"/>
          <p14:tracePt t="15178" x="4102100" y="1873250"/>
          <p14:tracePt t="15194" x="4152900" y="1873250"/>
          <p14:tracePt t="15211" x="4165600" y="1873250"/>
          <p14:tracePt t="15270" x="4178300" y="1873250"/>
          <p14:tracePt t="15336" x="4184650" y="1873250"/>
          <p14:tracePt t="15473" x="4191000" y="1873250"/>
          <p14:tracePt t="16114" x="4197350" y="1873250"/>
          <p14:tracePt t="16219" x="4191000" y="1873250"/>
          <p14:tracePt t="16225" x="4171950" y="1873250"/>
          <p14:tracePt t="16238" x="4108450" y="1873250"/>
          <p14:tracePt t="16255" x="4019550" y="1873250"/>
          <p14:tracePt t="16271" x="3892550" y="1873250"/>
          <p14:tracePt t="16288" x="3663950" y="1892300"/>
          <p14:tracePt t="16305" x="3340100" y="1924050"/>
          <p14:tracePt t="16322" x="2971800" y="1981200"/>
          <p14:tracePt t="16338" x="2730500" y="2044700"/>
          <p14:tracePt t="16355" x="2571750" y="2070100"/>
          <p14:tracePt t="16372" x="2501900" y="2089150"/>
          <p14:tracePt t="16388" x="2476500" y="2089150"/>
          <p14:tracePt t="16407" x="2425700" y="2089150"/>
          <p14:tracePt t="16422" x="2362200" y="2089150"/>
          <p14:tracePt t="16438" x="2286000" y="2089150"/>
          <p14:tracePt t="16455" x="2178050" y="2089150"/>
          <p14:tracePt t="16472" x="2051050" y="2089150"/>
          <p14:tracePt t="16489" x="1873250" y="2089150"/>
          <p14:tracePt t="16505" x="1682750" y="2089150"/>
          <p14:tracePt t="16512" x="1619250" y="2089150"/>
          <p14:tracePt t="16522" x="1536700" y="2089150"/>
          <p14:tracePt t="16538" x="1435100" y="2095500"/>
          <p14:tracePt t="16555" x="1397000" y="2101850"/>
          <p14:tracePt t="16572" x="1377950" y="2101850"/>
          <p14:tracePt t="16589" x="1371600" y="2101850"/>
          <p14:tracePt t="16669" x="1371600" y="2108200"/>
          <p14:tracePt t="16681" x="1371600" y="2114550"/>
          <p14:tracePt t="16698" x="1371600" y="2120900"/>
          <p14:tracePt t="16763" x="1371600" y="2139950"/>
          <p14:tracePt t="16786" x="1371600" y="2159000"/>
          <p14:tracePt t="16813" x="1371600" y="2165350"/>
          <p14:tracePt t="16819" x="1371600" y="2171700"/>
          <p14:tracePt t="16833" x="1371600" y="2184400"/>
          <p14:tracePt t="16840" x="1371600" y="2190750"/>
          <p14:tracePt t="16856" x="1365250" y="2203450"/>
          <p14:tracePt t="16872" x="1365250" y="2209800"/>
          <p14:tracePt t="16890" x="1365250" y="2216150"/>
          <p14:tracePt t="16922" x="1365250" y="2222500"/>
          <p14:tracePt t="16939" x="1384300" y="2235200"/>
          <p14:tracePt t="16955" x="1435100" y="2241550"/>
          <p14:tracePt t="16972" x="1511300" y="2241550"/>
          <p14:tracePt t="16989" x="1574800" y="2241550"/>
          <p14:tracePt t="17006" x="1625600" y="2241550"/>
          <p14:tracePt t="17146" x="1631950" y="2241550"/>
          <p14:tracePt t="17295" x="1638300" y="2247900"/>
          <p14:tracePt t="17312" x="1625600" y="2247900"/>
          <p14:tracePt t="17327" x="1606550" y="2260600"/>
          <p14:tracePt t="17335" x="1600200" y="2260600"/>
          <p14:tracePt t="17344" x="1593850" y="2266950"/>
          <p14:tracePt t="17361" x="1581150" y="2266950"/>
          <p14:tracePt t="17378" x="1562100" y="2266950"/>
          <p14:tracePt t="17395" x="1530350" y="2266950"/>
          <p14:tracePt t="17412" x="1492250" y="2266950"/>
          <p14:tracePt t="17428" x="1479550" y="2266950"/>
          <p14:tracePt t="17445" x="1466850" y="2266950"/>
          <p14:tracePt t="17462" x="1460500" y="2266950"/>
          <p14:tracePt t="17490" x="1447800" y="2254250"/>
          <p14:tracePt t="17500" x="1447800" y="2247900"/>
          <p14:tracePt t="17512" x="1441450" y="2222500"/>
          <p14:tracePt t="17528" x="1435100" y="2203450"/>
          <p14:tracePt t="17545" x="1435100" y="2178050"/>
          <p14:tracePt t="17562" x="1435100" y="2159000"/>
          <p14:tracePt t="17578" x="1435100" y="2133600"/>
          <p14:tracePt t="17595" x="1460500" y="2082800"/>
          <p14:tracePt t="17612" x="1530350" y="2012950"/>
          <p14:tracePt t="17628" x="1644650" y="1924050"/>
          <p14:tracePt t="17645" x="1733550" y="1860550"/>
          <p14:tracePt t="17662" x="1841500" y="1797050"/>
          <p14:tracePt t="17679" x="1943100" y="1752600"/>
          <p14:tracePt t="17695" x="2012950" y="1739900"/>
          <p14:tracePt t="17712" x="2051050" y="1727200"/>
          <p14:tracePt t="17728" x="2063750" y="1720850"/>
          <p14:tracePt t="17745" x="2070100" y="1720850"/>
          <p14:tracePt t="17762" x="2076450" y="1720850"/>
          <p14:tracePt t="17778" x="2101850" y="1720850"/>
          <p14:tracePt t="17795" x="2139950" y="1752600"/>
          <p14:tracePt t="17812" x="2165350" y="1778000"/>
          <p14:tracePt t="17829" x="2184400" y="1822450"/>
          <p14:tracePt t="17845" x="2197100" y="1873250"/>
          <p14:tracePt t="17863" x="2216150" y="1943100"/>
          <p14:tracePt t="17879" x="2216150" y="1974850"/>
          <p14:tracePt t="17895" x="2216150" y="2000250"/>
          <p14:tracePt t="17912" x="2216150" y="2025650"/>
          <p14:tracePt t="17928" x="2209800" y="2057400"/>
          <p14:tracePt t="17945" x="2197100" y="2082800"/>
          <p14:tracePt t="17962" x="2165350" y="2120900"/>
          <p14:tracePt t="17979" x="2120900" y="2165350"/>
          <p14:tracePt t="17995" x="2044700" y="2209800"/>
          <p14:tracePt t="18003" x="2006600" y="2222500"/>
          <p14:tracePt t="18012" x="1949450" y="2241550"/>
          <p14:tracePt t="18029" x="1860550" y="2260600"/>
          <p14:tracePt t="18045" x="1784350" y="2279650"/>
          <p14:tracePt t="18062" x="1714500" y="2286000"/>
          <p14:tracePt t="18079" x="1670050" y="2286000"/>
          <p14:tracePt t="18095" x="1663700" y="2286000"/>
          <p14:tracePt t="18152" x="1651000" y="2286000"/>
          <p14:tracePt t="18160" x="1638300" y="2286000"/>
          <p14:tracePt t="18168" x="1625600" y="2286000"/>
          <p14:tracePt t="18178" x="1606550" y="2286000"/>
          <p14:tracePt t="18195" x="1581150" y="2286000"/>
          <p14:tracePt t="18212" x="1549400" y="2286000"/>
          <p14:tracePt t="18229" x="1536700" y="2286000"/>
          <p14:tracePt t="19708" x="1530350" y="2298700"/>
          <p14:tracePt t="19715" x="1530350" y="2317750"/>
          <p14:tracePt t="19722" x="1530350" y="2349500"/>
          <p14:tracePt t="19736" x="1530350" y="2381250"/>
          <p14:tracePt t="19752" x="1530350" y="2501900"/>
          <p14:tracePt t="19768" x="1530350" y="2546350"/>
          <p14:tracePt t="19785" x="1549400" y="2590800"/>
          <p14:tracePt t="19801" x="1562100" y="2616200"/>
          <p14:tracePt t="19818" x="1581150" y="2641600"/>
          <p14:tracePt t="19834" x="1593850" y="2667000"/>
          <p14:tracePt t="19851" x="1612900" y="2698750"/>
          <p14:tracePt t="19868" x="1638300" y="2724150"/>
          <p14:tracePt t="19884" x="1657350" y="2749550"/>
          <p14:tracePt t="19901" x="1663700" y="2755900"/>
          <p14:tracePt t="19918" x="1663700" y="2768600"/>
          <p14:tracePt t="19935" x="1676400" y="2794000"/>
          <p14:tracePt t="19951" x="1708150" y="2838450"/>
          <p14:tracePt t="19968" x="1733550" y="2863850"/>
          <p14:tracePt t="19985" x="1752600" y="2889250"/>
          <p14:tracePt t="20001" x="1809750" y="2927350"/>
          <p14:tracePt t="20018" x="1873250" y="2959100"/>
          <p14:tracePt t="20034" x="1898650" y="2984500"/>
          <p14:tracePt t="20051" x="1924050" y="2990850"/>
          <p14:tracePt t="20220" x="1911350" y="2990850"/>
          <p14:tracePt t="20227" x="1905000" y="2990850"/>
          <p14:tracePt t="20244" x="1885950" y="2990850"/>
          <p14:tracePt t="20251" x="1879600" y="2990850"/>
          <p14:tracePt t="20268" x="1841500" y="2978150"/>
          <p14:tracePt t="20285" x="1784350" y="2965450"/>
          <p14:tracePt t="20302" x="1714500" y="2946400"/>
          <p14:tracePt t="20318" x="1676400" y="2927350"/>
          <p14:tracePt t="20337" x="1638300" y="2908300"/>
          <p14:tracePt t="20352" x="1600200" y="2870200"/>
          <p14:tracePt t="20368" x="1574800" y="2838450"/>
          <p14:tracePt t="20385" x="1568450" y="2800350"/>
          <p14:tracePt t="20402" x="1555750" y="2755900"/>
          <p14:tracePt t="20418" x="1555750" y="2705100"/>
          <p14:tracePt t="20435" x="1543050" y="2667000"/>
          <p14:tracePt t="20452" x="1543050" y="2647950"/>
          <p14:tracePt t="20468" x="1543050" y="2628900"/>
          <p14:tracePt t="20485" x="1543050" y="2616200"/>
          <p14:tracePt t="20502" x="1555750" y="2590800"/>
          <p14:tracePt t="20512" x="1568450" y="2565400"/>
          <p14:tracePt t="20519" x="1568450" y="2559050"/>
          <p14:tracePt t="20535" x="1600200" y="2508250"/>
          <p14:tracePt t="20552" x="1612900" y="2489200"/>
          <p14:tracePt t="20568" x="1625600" y="2476500"/>
          <p14:tracePt t="20585" x="1657350" y="2451100"/>
          <p14:tracePt t="20602" x="1689100" y="2438400"/>
          <p14:tracePt t="20618" x="1727200" y="2425700"/>
          <p14:tracePt t="20635" x="1765300" y="2419350"/>
          <p14:tracePt t="20652" x="1803400" y="2419350"/>
          <p14:tracePt t="20668" x="1822450" y="2419350"/>
          <p14:tracePt t="20685" x="1828800" y="2419350"/>
          <p14:tracePt t="20702" x="1847850" y="2419350"/>
          <p14:tracePt t="20719" x="1860550" y="2419350"/>
          <p14:tracePt t="20736" x="1879600" y="2425700"/>
          <p14:tracePt t="20752" x="1892300" y="2444750"/>
          <p14:tracePt t="20768" x="1905000" y="2470150"/>
          <p14:tracePt t="20786" x="1924050" y="2514600"/>
          <p14:tracePt t="20802" x="1936750" y="2597150"/>
          <p14:tracePt t="20819" x="1962150" y="2686050"/>
          <p14:tracePt t="20835" x="1968500" y="2755900"/>
          <p14:tracePt t="20852" x="1968500" y="2800350"/>
          <p14:tracePt t="20869" x="1968500" y="2844800"/>
          <p14:tracePt t="20885" x="1968500" y="2901950"/>
          <p14:tracePt t="20902" x="1955800" y="2927350"/>
          <p14:tracePt t="20918" x="1930400" y="2965450"/>
          <p14:tracePt t="20935" x="1885950" y="2990850"/>
          <p14:tracePt t="20952" x="1847850" y="3003550"/>
          <p14:tracePt t="20969" x="1841500" y="3009900"/>
          <p14:tracePt t="21003" x="1835150" y="3016250"/>
          <p14:tracePt t="34127" x="2063750" y="2971800"/>
          <p14:tracePt t="34143" x="2216150" y="2940050"/>
          <p14:tracePt t="34160" x="2305050" y="2895600"/>
          <p14:tracePt t="34177" x="2317750" y="2889250"/>
          <p14:tracePt t="34457" x="2330450" y="2882900"/>
          <p14:tracePt t="34464" x="2330450" y="2876550"/>
          <p14:tracePt t="34471" x="2336800" y="2863850"/>
          <p14:tracePt t="34480" x="2336800" y="2838450"/>
          <p14:tracePt t="34497" x="2355850" y="2800350"/>
          <p14:tracePt t="34514" x="2368550" y="2743200"/>
          <p14:tracePt t="34520" x="2393950" y="2717800"/>
          <p14:tracePt t="34530" x="2406650" y="2679700"/>
          <p14:tracePt t="34547" x="2432050" y="2616200"/>
          <p14:tracePt t="34564" x="2476500" y="2546350"/>
          <p14:tracePt t="34580" x="2540000" y="2476500"/>
          <p14:tracePt t="34597" x="2578100" y="2432050"/>
          <p14:tracePt t="34614" x="2654300" y="2355850"/>
          <p14:tracePt t="34630" x="2711450" y="2298700"/>
          <p14:tracePt t="34647" x="2749550" y="2247900"/>
          <p14:tracePt t="34664" x="2787650" y="2203450"/>
          <p14:tracePt t="34680" x="2819400" y="2171700"/>
          <p14:tracePt t="34697" x="2857500" y="2133600"/>
          <p14:tracePt t="34714" x="2889250" y="2101850"/>
          <p14:tracePt t="34731" x="2908300" y="2089150"/>
          <p14:tracePt t="34747" x="2927350" y="2063750"/>
          <p14:tracePt t="34764" x="2940050" y="2051050"/>
          <p14:tracePt t="34781" x="2946400" y="2044700"/>
          <p14:tracePt t="34797" x="2952750" y="2032000"/>
          <p14:tracePt t="34814" x="2959100" y="2025650"/>
          <p14:tracePt t="34848" x="2965450" y="2012950"/>
          <p14:tracePt t="35394" x="2901950" y="2000250"/>
          <p14:tracePt t="35402" x="2832100" y="1987550"/>
          <p14:tracePt t="35412" x="2787650" y="1981200"/>
          <p14:tracePt t="35422" x="2762250" y="1974850"/>
          <p14:tracePt t="35438" x="2736850" y="1962150"/>
          <p14:tracePt t="35455" x="2698750" y="1936750"/>
          <p14:tracePt t="35472" x="2692400" y="1930400"/>
          <p14:tracePt t="35634" x="2679700" y="1930400"/>
          <p14:tracePt t="35651" x="2673350" y="1930400"/>
          <p14:tracePt t="35666" x="2660650" y="1924050"/>
          <p14:tracePt t="35672" x="2647950" y="1924050"/>
          <p14:tracePt t="35680" x="2641600" y="1911350"/>
          <p14:tracePt t="35689" x="2628900" y="1905000"/>
          <p14:tracePt t="35705" x="2616200" y="1905000"/>
          <p14:tracePt t="35722" x="2590800" y="1898650"/>
          <p14:tracePt t="35739" x="2559050" y="1885950"/>
          <p14:tracePt t="35755" x="2533650" y="1873250"/>
          <p14:tracePt t="35772" x="2508250" y="1866900"/>
          <p14:tracePt t="35789" x="2482850" y="1854200"/>
          <p14:tracePt t="35805" x="2476500" y="1854200"/>
          <p14:tracePt t="35865" x="2476500" y="1847850"/>
          <p14:tracePt t="35874" x="2476500" y="1835150"/>
          <p14:tracePt t="35881" x="2495550" y="1835150"/>
          <p14:tracePt t="35889" x="2552700" y="1835150"/>
          <p14:tracePt t="35906" x="2730500" y="1835150"/>
          <p14:tracePt t="35922" x="2965450" y="1835150"/>
          <p14:tracePt t="35939" x="3352800" y="1835150"/>
          <p14:tracePt t="35955" x="3829050" y="1835150"/>
          <p14:tracePt t="35972" x="4267200" y="1822450"/>
          <p14:tracePt t="35989" x="4610100" y="1778000"/>
          <p14:tracePt t="36006" x="4813300" y="1758950"/>
          <p14:tracePt t="36012" x="4908550" y="1733550"/>
          <p14:tracePt t="36024" x="5048250" y="1733550"/>
          <p14:tracePt t="36039" x="5137150" y="1733550"/>
          <p14:tracePt t="36055" x="5162550" y="1733550"/>
          <p14:tracePt t="36072" x="5168900" y="1733550"/>
          <p14:tracePt t="37633" x="5162550" y="1746250"/>
          <p14:tracePt t="37640" x="5156200" y="1752600"/>
          <p14:tracePt t="37651" x="5143500" y="1790700"/>
          <p14:tracePt t="37667" x="5124450" y="1816100"/>
          <p14:tracePt t="37684" x="5092700" y="1866900"/>
          <p14:tracePt t="37701" x="5041900" y="1936750"/>
          <p14:tracePt t="37718" x="4978400" y="2019300"/>
          <p14:tracePt t="37734" x="4902200" y="2120900"/>
          <p14:tracePt t="37751" x="4819650" y="2203450"/>
          <p14:tracePt t="37767" x="4737100" y="2311400"/>
          <p14:tracePt t="37785" x="4667250" y="2406650"/>
          <p14:tracePt t="37801" x="4629150" y="2470150"/>
          <p14:tracePt t="37818" x="4597400" y="2514600"/>
          <p14:tracePt t="37835" x="4572000" y="2565400"/>
          <p14:tracePt t="37851" x="4552950" y="2616200"/>
          <p14:tracePt t="37867" x="4540250" y="2647950"/>
          <p14:tracePt t="37884" x="4533900" y="2667000"/>
          <p14:tracePt t="37901" x="4533900" y="2679700"/>
          <p14:tracePt t="37917" x="4527550" y="2692400"/>
          <p14:tracePt t="37951" x="4521200" y="2698750"/>
          <p14:tracePt t="37967" x="4514850" y="2705100"/>
          <p14:tracePt t="37984" x="4502150" y="2724150"/>
          <p14:tracePt t="38001" x="4483100" y="2749550"/>
          <p14:tracePt t="38018" x="4464050" y="2768600"/>
          <p14:tracePt t="38026" x="4451350" y="2781300"/>
          <p14:tracePt t="38034" x="4445000" y="2787650"/>
          <p14:tracePt t="38051" x="4419600" y="2806700"/>
          <p14:tracePt t="38068" x="4387850" y="2819400"/>
          <p14:tracePt t="38084" x="4330700" y="2832100"/>
          <p14:tracePt t="38101" x="4241800" y="2844800"/>
          <p14:tracePt t="38118" x="4051300" y="2870200"/>
          <p14:tracePt t="38134" x="3860800" y="2895600"/>
          <p14:tracePt t="38152" x="3638550" y="2895600"/>
          <p14:tracePt t="38168" x="3200400" y="2895600"/>
          <p14:tracePt t="38184" x="2952750" y="2895600"/>
          <p14:tracePt t="38201" x="2755900" y="2895600"/>
          <p14:tracePt t="38218" x="2647950" y="2908300"/>
          <p14:tracePt t="38235" x="2609850" y="2914650"/>
          <p14:tracePt t="38396" x="2603500" y="2914650"/>
          <p14:tracePt t="38402" x="2590800" y="2914650"/>
          <p14:tracePt t="38409" x="2584450" y="2914650"/>
          <p14:tracePt t="38418" x="2578100" y="2914650"/>
          <p14:tracePt t="38435" x="2565400" y="2921000"/>
          <p14:tracePt t="38452" x="2540000" y="2921000"/>
          <p14:tracePt t="38531" x="2533650" y="2921000"/>
          <p14:tracePt t="38539" x="2527300" y="2921000"/>
          <p14:tracePt t="38544" x="2514600" y="2921000"/>
          <p14:tracePt t="38557" x="2508250" y="2921000"/>
          <p14:tracePt t="38569" x="2495550" y="2921000"/>
          <p14:tracePt t="38585" x="2451100" y="2914650"/>
          <p14:tracePt t="38601" x="2432050" y="2908300"/>
          <p14:tracePt t="38618" x="2413000" y="2908300"/>
          <p14:tracePt t="38635" x="2406650" y="2908300"/>
          <p14:tracePt t="39074" x="2400300" y="2908300"/>
          <p14:tracePt t="39081" x="2381250" y="2901950"/>
          <p14:tracePt t="39089" x="2355850" y="2901950"/>
          <p14:tracePt t="39098" x="2324100" y="2901950"/>
          <p14:tracePt t="39121" x="2254250" y="2882900"/>
          <p14:tracePt t="39131" x="2247900" y="2882900"/>
          <p14:tracePt t="39147" x="2222500" y="2882900"/>
          <p14:tracePt t="39164" x="2203450" y="2895600"/>
          <p14:tracePt t="39181" x="2178050" y="2921000"/>
          <p14:tracePt t="39198" x="2171700" y="2933700"/>
          <p14:tracePt t="39214" x="2171700" y="2940050"/>
          <p14:tracePt t="39231" x="2171700" y="2946400"/>
          <p14:tracePt t="39248" x="2286000" y="2946400"/>
          <p14:tracePt t="39264" x="2514600" y="2901950"/>
          <p14:tracePt t="39281" x="2679700" y="2825750"/>
          <p14:tracePt t="39298" x="2774950" y="2762250"/>
          <p14:tracePt t="39314" x="2825750" y="2692400"/>
          <p14:tracePt t="39331" x="2832100" y="2628900"/>
          <p14:tracePt t="39348" x="2787650" y="2533650"/>
          <p14:tracePt t="39365" x="2647950" y="2438400"/>
          <p14:tracePt t="39381" x="2438400" y="2368550"/>
          <p14:tracePt t="39398" x="2260600" y="2343150"/>
          <p14:tracePt t="39415" x="2108200" y="2317750"/>
          <p14:tracePt t="39432" x="1955800" y="2317750"/>
          <p14:tracePt t="39450" x="1714500" y="2317750"/>
          <p14:tracePt t="39465" x="1543050" y="2324100"/>
          <p14:tracePt t="39481" x="1409700" y="2374900"/>
          <p14:tracePt t="39498" x="1295400" y="2444750"/>
          <p14:tracePt t="39515" x="1219200" y="2501900"/>
          <p14:tracePt t="39523" x="1168400" y="2559050"/>
          <p14:tracePt t="39531" x="1149350" y="2590800"/>
          <p14:tracePt t="39548" x="1123950" y="2692400"/>
          <p14:tracePt t="39565" x="1123950" y="2794000"/>
          <p14:tracePt t="39581" x="1143000" y="2895600"/>
          <p14:tracePt t="39598" x="1206500" y="2990850"/>
          <p14:tracePt t="39615" x="1314450" y="3079750"/>
          <p14:tracePt t="39631" x="1435100" y="3124200"/>
          <p14:tracePt t="39649" x="1600200" y="3149600"/>
          <p14:tracePt t="39665" x="1689100" y="3149600"/>
          <p14:tracePt t="39682" x="1733550" y="3143250"/>
          <p14:tracePt t="39698" x="1746250" y="3136900"/>
          <p14:tracePt t="39715" x="1765300" y="3111500"/>
          <p14:tracePt t="39731" x="1790700" y="3073400"/>
          <p14:tracePt t="39748" x="1809750" y="3028950"/>
          <p14:tracePt t="39765" x="1816100" y="2997200"/>
          <p14:tracePt t="39781" x="1828800" y="2952750"/>
          <p14:tracePt t="39798" x="1841500" y="2927350"/>
          <p14:tracePt t="39815" x="1847850" y="2914650"/>
          <p14:tracePt t="39831" x="1854200" y="2908300"/>
          <p14:tracePt t="39848" x="1860550" y="2895600"/>
          <p14:tracePt t="39881" x="1866900" y="2895600"/>
          <p14:tracePt t="39898" x="1885950" y="2889250"/>
          <p14:tracePt t="39915" x="1905000" y="2876550"/>
          <p14:tracePt t="39931" x="1936750" y="2863850"/>
          <p14:tracePt t="39948" x="1962150" y="2844800"/>
          <p14:tracePt t="39965" x="2006600" y="2825750"/>
          <p14:tracePt t="39982" x="2057400" y="2794000"/>
          <p14:tracePt t="39999" x="2070100" y="2768600"/>
          <p14:tracePt t="40015" x="2070100" y="2730500"/>
          <p14:tracePt t="40023" x="2070100" y="2711450"/>
          <p14:tracePt t="40032" x="2070100" y="2692400"/>
          <p14:tracePt t="40048" x="2070100" y="2660650"/>
          <p14:tracePt t="40065" x="2051050" y="2622550"/>
          <p14:tracePt t="40082" x="2038350" y="2609850"/>
          <p14:tracePt t="40098" x="2019300" y="2584450"/>
          <p14:tracePt t="40115" x="2000250" y="2559050"/>
          <p14:tracePt t="40132" x="1968500" y="2540000"/>
          <p14:tracePt t="40148" x="1955800" y="2533650"/>
          <p14:tracePt t="40165" x="1936750" y="2520950"/>
          <p14:tracePt t="40204" x="1930400" y="2520950"/>
          <p14:tracePt t="40215" x="1911350" y="2520950"/>
          <p14:tracePt t="40232" x="1885950" y="2520950"/>
          <p14:tracePt t="40248" x="1822450" y="2520950"/>
          <p14:tracePt t="40265" x="1676400" y="2578100"/>
          <p14:tracePt t="40282" x="1581150" y="2628900"/>
          <p14:tracePt t="40299" x="1473200" y="2673350"/>
          <p14:tracePt t="40315" x="1409700" y="2724150"/>
          <p14:tracePt t="40332" x="1377950" y="2755900"/>
          <p14:tracePt t="40349" x="1352550" y="2800350"/>
          <p14:tracePt t="40366" x="1333500" y="2819400"/>
          <p14:tracePt t="40382" x="1333500" y="2838450"/>
          <p14:tracePt t="40399" x="1333500" y="2857500"/>
          <p14:tracePt t="40416" x="1333500" y="2870200"/>
          <p14:tracePt t="40433" x="1333500" y="2882900"/>
          <p14:tracePt t="40452" x="1333500" y="2895600"/>
          <p14:tracePt t="40666" x="1339850" y="2901950"/>
          <p14:tracePt t="40676" x="1339850" y="2908300"/>
          <p14:tracePt t="40683" x="1346200" y="2908300"/>
          <p14:tracePt t="40717" x="1352550" y="2908300"/>
          <p14:tracePt t="40726" x="1365250" y="2908300"/>
          <p14:tracePt t="40734" x="1377950" y="2908300"/>
          <p14:tracePt t="40749" x="1416050" y="2908300"/>
          <p14:tracePt t="40766" x="1479550" y="2908300"/>
          <p14:tracePt t="40782" x="1612900" y="2876550"/>
          <p14:tracePt t="40799" x="1708150" y="2851150"/>
          <p14:tracePt t="40817" x="1752600" y="2825750"/>
          <p14:tracePt t="40833" x="1758950" y="2813050"/>
          <p14:tracePt t="40849" x="1758950" y="2806700"/>
          <p14:tracePt t="40995" x="1778000" y="2813050"/>
          <p14:tracePt t="41005" x="1784350" y="2819400"/>
          <p14:tracePt t="41010" x="1809750" y="2825750"/>
          <p14:tracePt t="41021" x="1841500" y="2844800"/>
          <p14:tracePt t="41033" x="1847850" y="2851150"/>
          <p14:tracePt t="41049" x="1866900" y="2857500"/>
          <p14:tracePt t="41099" x="1873250" y="2857500"/>
          <p14:tracePt t="41116" x="1873250" y="2863850"/>
          <p14:tracePt t="41132" x="1873250" y="2870200"/>
          <p14:tracePt t="41154" x="1873250" y="2882900"/>
          <p14:tracePt t="41162" x="1873250" y="2895600"/>
          <p14:tracePt t="41171" x="1866900" y="2895600"/>
          <p14:tracePt t="41183" x="1841500" y="2895600"/>
          <p14:tracePt t="41200" x="1797050" y="2895600"/>
          <p14:tracePt t="41216" x="1746250" y="2895600"/>
          <p14:tracePt t="41233" x="1701800" y="2882900"/>
          <p14:tracePt t="41250" x="1657350" y="2844800"/>
          <p14:tracePt t="41266" x="1581150" y="2762250"/>
          <p14:tracePt t="41283" x="1530350" y="2705100"/>
          <p14:tracePt t="41299" x="1524000" y="2667000"/>
          <p14:tracePt t="41316" x="1524000" y="2622550"/>
          <p14:tracePt t="41333" x="1524000" y="2565400"/>
          <p14:tracePt t="41350" x="1536700" y="2533650"/>
          <p14:tracePt t="41366" x="1549400" y="2495550"/>
          <p14:tracePt t="41383" x="1568450" y="2470150"/>
          <p14:tracePt t="41400" x="1593850" y="2451100"/>
          <p14:tracePt t="41416" x="1619250" y="2438400"/>
          <p14:tracePt t="41433" x="1657350" y="2432050"/>
          <p14:tracePt t="41450" x="1714500" y="2413000"/>
          <p14:tracePt t="41466" x="1746250" y="2406650"/>
          <p14:tracePt t="41483" x="1771650" y="2406650"/>
          <p14:tracePt t="41499" x="1784350" y="2406650"/>
          <p14:tracePt t="41516" x="1797050" y="2406650"/>
          <p14:tracePt t="41533" x="1809750" y="2406650"/>
          <p14:tracePt t="41550" x="1816100" y="2406650"/>
          <p14:tracePt t="41566" x="1835150" y="2413000"/>
          <p14:tracePt t="41583" x="1847850" y="2451100"/>
          <p14:tracePt t="41600" x="1866900" y="2501900"/>
          <p14:tracePt t="41616" x="1892300" y="2571750"/>
          <p14:tracePt t="41634" x="1917700" y="2622550"/>
          <p14:tracePt t="41650" x="1930400" y="2641600"/>
          <p14:tracePt t="41666" x="1930400" y="2654300"/>
          <p14:tracePt t="41683" x="1936750" y="2667000"/>
          <p14:tracePt t="41700" x="1943100" y="2686050"/>
          <p14:tracePt t="41717" x="1949450" y="2698750"/>
          <p14:tracePt t="41733" x="1962150" y="2711450"/>
          <p14:tracePt t="41750" x="1968500" y="2730500"/>
          <p14:tracePt t="41766" x="1968500" y="2743200"/>
          <p14:tracePt t="41783" x="1968500" y="2755900"/>
          <p14:tracePt t="41800" x="1968500" y="2762250"/>
          <p14:tracePt t="41819" x="1968500" y="2774950"/>
          <p14:tracePt t="41833" x="1968500" y="2781300"/>
          <p14:tracePt t="41850" x="1968500" y="2800350"/>
          <p14:tracePt t="41867" x="1968500" y="2819400"/>
          <p14:tracePt t="41883" x="1962150" y="2838450"/>
          <p14:tracePt t="41900" x="1943100" y="2851150"/>
          <p14:tracePt t="41916" x="1924050" y="2857500"/>
          <p14:tracePt t="41933" x="1905000" y="2863850"/>
          <p14:tracePt t="41950" x="1885950" y="2863850"/>
          <p14:tracePt t="43575" x="1885950" y="2876550"/>
          <p14:tracePt t="43584" x="1898650" y="2882900"/>
          <p14:tracePt t="43591" x="1924050" y="2882900"/>
          <p14:tracePt t="43598" x="1949450" y="2882900"/>
          <p14:tracePt t="43615" x="2000250" y="2882900"/>
          <p14:tracePt t="43632" x="2076450" y="2882900"/>
          <p14:tracePt t="43648" x="2178050" y="2882900"/>
          <p14:tracePt t="43665" x="2260600" y="2889250"/>
          <p14:tracePt t="43682" x="2362200" y="2889250"/>
          <p14:tracePt t="43698" x="2432050" y="2889250"/>
          <p14:tracePt t="43715" x="2501900" y="2889250"/>
          <p14:tracePt t="43731" x="2546350" y="2889250"/>
          <p14:tracePt t="43748" x="2571750" y="2889250"/>
          <p14:tracePt t="43765" x="2584450" y="2889250"/>
          <p14:tracePt t="43781" x="2603500" y="2895600"/>
          <p14:tracePt t="43798" x="2628900" y="2895600"/>
          <p14:tracePt t="43815" x="2647950" y="2895600"/>
          <p14:tracePt t="43832" x="2660650" y="2895600"/>
          <p14:tracePt t="43848" x="2667000" y="2895600"/>
          <p14:tracePt t="43865" x="2673350" y="2895600"/>
          <p14:tracePt t="43886" x="2679700" y="2895600"/>
          <p14:tracePt t="43908" x="2686050" y="2895600"/>
          <p14:tracePt t="43934" x="2692400" y="2895600"/>
          <p14:tracePt t="44404" x="2698750" y="2895600"/>
          <p14:tracePt t="44412" x="2705100" y="2895600"/>
          <p14:tracePt t="44419" x="2724150" y="2895600"/>
          <p14:tracePt t="44429" x="2755900" y="2895600"/>
          <p14:tracePt t="44444" x="2819400" y="2895600"/>
          <p14:tracePt t="44462" x="2927350" y="2908300"/>
          <p14:tracePt t="44478" x="3028950" y="2933700"/>
          <p14:tracePt t="44495" x="3111500" y="2946400"/>
          <p14:tracePt t="44511" x="3149600" y="2952750"/>
          <p14:tracePt t="44520" x="3155950" y="2952750"/>
          <p14:tracePt t="44598" x="3168650" y="2952750"/>
          <p14:tracePt t="44604" x="3175000" y="2952750"/>
          <p14:tracePt t="44620" x="3181350" y="2952750"/>
          <p14:tracePt t="44632" x="3200400" y="2959100"/>
          <p14:tracePt t="44648" x="3219450" y="2959100"/>
          <p14:tracePt t="44661" x="3225800" y="2965450"/>
          <p14:tracePt t="44678" x="3232150" y="2965450"/>
          <p14:tracePt t="44694" x="3244850" y="2965450"/>
          <p14:tracePt t="44711" x="3257550" y="2971800"/>
          <p14:tracePt t="44728" x="3276600" y="2978150"/>
          <p14:tracePt t="44745" x="3314700" y="2978150"/>
          <p14:tracePt t="44763" x="3359150" y="2984500"/>
          <p14:tracePt t="44778" x="3397250" y="2990850"/>
          <p14:tracePt t="44794" x="3429000" y="2990850"/>
          <p14:tracePt t="45045" x="3435350" y="2997200"/>
          <p14:tracePt t="45085" x="3435350" y="3003550"/>
          <p14:tracePt t="45117" x="3429000" y="3003550"/>
          <p14:tracePt t="46311" x="3416300" y="3003550"/>
          <p14:tracePt t="46320" x="3384550" y="3003550"/>
          <p14:tracePt t="46327" x="3352800" y="3003550"/>
          <p14:tracePt t="46335" x="3302000" y="3003550"/>
          <p14:tracePt t="46352" x="3162300" y="3003550"/>
          <p14:tracePt t="46369" x="2971800" y="3003550"/>
          <p14:tracePt t="46386" x="2749550" y="3003550"/>
          <p14:tracePt t="46402" x="2603500" y="3003550"/>
          <p14:tracePt t="46420" x="2540000" y="3003550"/>
          <p14:tracePt t="46435" x="2508250" y="3003550"/>
          <p14:tracePt t="46452" x="2501900" y="3003550"/>
          <p14:tracePt t="46492" x="2489200" y="3003550"/>
          <p14:tracePt t="46502" x="2482850" y="3003550"/>
          <p14:tracePt t="46519" x="2470150" y="3003550"/>
          <p14:tracePt t="46605" x="2463800" y="3003550"/>
          <p14:tracePt t="46623" x="2457450" y="3003550"/>
          <p14:tracePt t="46640" x="2438400" y="3003550"/>
          <p14:tracePt t="46644" x="2432050" y="3003550"/>
          <p14:tracePt t="46652" x="2419350" y="3003550"/>
          <p14:tracePt t="46669" x="2406650" y="3003550"/>
          <p14:tracePt t="46686" x="2393950" y="3003550"/>
          <p14:tracePt t="46702" x="2387600" y="3003550"/>
          <p14:tracePt t="46719" x="2381250" y="3003550"/>
          <p14:tracePt t="46736" x="2368550" y="3003550"/>
          <p14:tracePt t="46753" x="2362200" y="3003550"/>
          <p14:tracePt t="46769" x="2343150" y="3003550"/>
          <p14:tracePt t="46803" x="2336800" y="3003550"/>
          <p14:tracePt t="47665" x="2330450" y="3003550"/>
          <p14:tracePt t="48153" x="2330450" y="3009900"/>
          <p14:tracePt t="48161" x="2330450" y="3016250"/>
          <p14:tracePt t="48170" x="2330450" y="3022600"/>
          <p14:tracePt t="48214" x="2330450" y="3028950"/>
          <p14:tracePt t="48222" x="2324100" y="3041650"/>
          <p14:tracePt t="48240" x="2305050" y="3041650"/>
          <p14:tracePt t="48250" x="2298700" y="3048000"/>
          <p14:tracePt t="48261" x="2286000" y="3048000"/>
          <p14:tracePt t="48277" x="2273300" y="3048000"/>
          <p14:tracePt t="48326" x="2266950" y="3048000"/>
          <p14:tracePt t="48342" x="2260600" y="3048000"/>
          <p14:tracePt t="48357" x="2254250" y="3048000"/>
          <p14:tracePt t="48697" x="2247900" y="3048000"/>
          <p14:tracePt t="49106" x="2235200" y="3048000"/>
          <p14:tracePt t="49127" x="2216150" y="3048000"/>
          <p14:tracePt t="49151" x="2203450" y="3048000"/>
          <p14:tracePt t="49182" x="2197100" y="3048000"/>
          <p14:tracePt t="49448" x="2190750" y="3048000"/>
          <p14:tracePt t="49457" x="2171700" y="3048000"/>
          <p14:tracePt t="49463" x="2165350" y="3041650"/>
          <p14:tracePt t="49473" x="2146300" y="3041650"/>
          <p14:tracePt t="49490" x="2114550" y="3028950"/>
          <p14:tracePt t="49506" x="2089150" y="3028950"/>
          <p14:tracePt t="49523" x="2082800" y="3022600"/>
          <p14:tracePt t="49846" x="2095500" y="3022600"/>
          <p14:tracePt t="49855" x="2139950" y="3022600"/>
          <p14:tracePt t="49862" x="2184400" y="3028950"/>
          <p14:tracePt t="49873" x="2241550" y="3041650"/>
          <p14:tracePt t="49887" x="2368550" y="3041650"/>
          <p14:tracePt t="49903" x="2552700" y="3041650"/>
          <p14:tracePt t="49920" x="2705100" y="3041650"/>
          <p14:tracePt t="49937" x="2813050" y="3041650"/>
          <p14:tracePt t="49953" x="2863850" y="3022600"/>
          <p14:tracePt t="49970" x="2876550" y="3016250"/>
          <p14:tracePt t="49987" x="2895600" y="3003550"/>
          <p14:tracePt t="50003" x="2901950" y="2990850"/>
          <p14:tracePt t="50020" x="2914650" y="2978150"/>
          <p14:tracePt t="50027" x="2927350" y="2965450"/>
          <p14:tracePt t="50037" x="2946400" y="2946400"/>
          <p14:tracePt t="50053" x="2978150" y="2921000"/>
          <p14:tracePt t="50070" x="3022600" y="2889250"/>
          <p14:tracePt t="50087" x="3079750" y="2838450"/>
          <p14:tracePt t="50103" x="3111500" y="2813050"/>
          <p14:tracePt t="50120" x="3136900" y="2787650"/>
          <p14:tracePt t="50137" x="3149600" y="2768600"/>
          <p14:tracePt t="50154" x="3162300" y="2749550"/>
          <p14:tracePt t="50170" x="3162300" y="2717800"/>
          <p14:tracePt t="50187" x="3162300" y="2692400"/>
          <p14:tracePt t="50204" x="3162300" y="2660650"/>
          <p14:tracePt t="50220" x="3162300" y="2628900"/>
          <p14:tracePt t="50238" x="3162300" y="2597150"/>
          <p14:tracePt t="50254" x="3162300" y="2559050"/>
          <p14:tracePt t="50270" x="3162300" y="2527300"/>
          <p14:tracePt t="50287" x="3149600" y="2495550"/>
          <p14:tracePt t="50304" x="3130550" y="2470150"/>
          <p14:tracePt t="50321" x="3098800" y="2438400"/>
          <p14:tracePt t="50337" x="3067050" y="2413000"/>
          <p14:tracePt t="50354" x="3041650" y="2381250"/>
          <p14:tracePt t="50370" x="3009900" y="2362200"/>
          <p14:tracePt t="50387" x="2978150" y="2343150"/>
          <p14:tracePt t="50404" x="2927350" y="2311400"/>
          <p14:tracePt t="50423" x="2819400" y="2279650"/>
          <p14:tracePt t="50437" x="2794000" y="2273300"/>
          <p14:tracePt t="50454" x="2635250" y="2247900"/>
          <p14:tracePt t="50471" x="2527300" y="2241550"/>
          <p14:tracePt t="50487" x="2438400" y="2241550"/>
          <p14:tracePt t="50504" x="2381250" y="2241550"/>
          <p14:tracePt t="50521" x="2349500" y="2241550"/>
          <p14:tracePt t="50537" x="2311400" y="2247900"/>
          <p14:tracePt t="50554" x="2260600" y="2254250"/>
          <p14:tracePt t="50571" x="2190750" y="2254250"/>
          <p14:tracePt t="50588" x="2114550" y="2260600"/>
          <p14:tracePt t="50604" x="2057400" y="2260600"/>
          <p14:tracePt t="50621" x="2006600" y="2273300"/>
          <p14:tracePt t="50637" x="1974850" y="2279650"/>
          <p14:tracePt t="50654" x="1873250" y="2286000"/>
          <p14:tracePt t="50671" x="1816100" y="2292350"/>
          <p14:tracePt t="50687" x="1778000" y="2305050"/>
          <p14:tracePt t="50704" x="1746250" y="2317750"/>
          <p14:tracePt t="50721" x="1720850" y="2317750"/>
          <p14:tracePt t="50737" x="1695450" y="2343150"/>
          <p14:tracePt t="50754" x="1682750" y="2368550"/>
          <p14:tracePt t="50771" x="1663700" y="2400300"/>
          <p14:tracePt t="50788" x="1651000" y="2444750"/>
          <p14:tracePt t="50804" x="1625600" y="2501900"/>
          <p14:tracePt t="50821" x="1600200" y="2559050"/>
          <p14:tracePt t="50839" x="1574800" y="2622550"/>
          <p14:tracePt t="50854" x="1568450" y="2660650"/>
          <p14:tracePt t="50871" x="1568450" y="2673350"/>
          <p14:tracePt t="50888" x="1568450" y="2692400"/>
          <p14:tracePt t="50904" x="1568450" y="2705100"/>
          <p14:tracePt t="50921" x="1568450" y="2717800"/>
          <p14:tracePt t="50937" x="1593850" y="2749550"/>
          <p14:tracePt t="50954" x="1606550" y="2768600"/>
          <p14:tracePt t="50971" x="1619250" y="2781300"/>
          <p14:tracePt t="50988" x="1625600" y="2800350"/>
          <p14:tracePt t="51004" x="1651000" y="2819400"/>
          <p14:tracePt t="51022" x="1676400" y="2844800"/>
          <p14:tracePt t="51039" x="1682750" y="2857500"/>
          <p14:tracePt t="51054" x="1708150" y="2870200"/>
          <p14:tracePt t="51071" x="1733550" y="2882900"/>
          <p14:tracePt t="51088" x="1797050" y="2901950"/>
          <p14:tracePt t="51104" x="1841500" y="2914650"/>
          <p14:tracePt t="51122" x="1885950" y="2933700"/>
          <p14:tracePt t="51138" x="1892300" y="2933700"/>
          <p14:tracePt t="51155" x="1905000" y="2940050"/>
          <p14:tracePt t="51171" x="1911350" y="2946400"/>
          <p14:tracePt t="51188" x="1924050" y="2946400"/>
          <p14:tracePt t="51204" x="1955800" y="2959100"/>
          <p14:tracePt t="51221" x="1993900" y="2965450"/>
          <p14:tracePt t="51238" x="2108200" y="2971800"/>
          <p14:tracePt t="51254" x="2197100" y="2997200"/>
          <p14:tracePt t="51271" x="2228850" y="3003550"/>
          <p14:tracePt t="51288" x="2241550" y="3003550"/>
          <p14:tracePt t="51305" x="2247900" y="3003550"/>
          <p14:tracePt t="51321" x="2254250" y="3003550"/>
          <p14:tracePt t="51338" x="2260600" y="3003550"/>
          <p14:tracePt t="51355" x="2273300" y="3003550"/>
          <p14:tracePt t="51371" x="2279650" y="3003550"/>
          <p14:tracePt t="51388" x="2298700" y="3009900"/>
          <p14:tracePt t="51405" x="2305050" y="3022600"/>
          <p14:tracePt t="51421" x="2324100" y="3022600"/>
          <p14:tracePt t="51610" x="2330450" y="3028950"/>
          <p14:tracePt t="51629" x="2336800" y="3028950"/>
          <p14:tracePt t="51636" x="2349500" y="3028950"/>
          <p14:tracePt t="51644" x="2355850" y="3035300"/>
          <p14:tracePt t="51655" x="2368550" y="3035300"/>
          <p14:tracePt t="51672" x="2400300" y="3035300"/>
          <p14:tracePt t="51705" x="2413000" y="3035300"/>
          <p14:tracePt t="51738" x="2419350" y="3035300"/>
          <p14:tracePt t="51755" x="2425700" y="3035300"/>
          <p14:tracePt t="51772" x="2432050" y="3035300"/>
          <p14:tracePt t="55961" x="2425700" y="3035300"/>
          <p14:tracePt t="55977" x="2413000" y="3035300"/>
          <p14:tracePt t="55985" x="2406650" y="3035300"/>
          <p14:tracePt t="55993" x="2400300" y="3035300"/>
          <p14:tracePt t="56002" x="2374900" y="3028950"/>
          <p14:tracePt t="56019" x="2355850" y="3022600"/>
          <p14:tracePt t="56036" x="2324100" y="3016250"/>
          <p14:tracePt t="56052" x="2266950" y="3009900"/>
          <p14:tracePt t="56069" x="2228850" y="2997200"/>
          <p14:tracePt t="56086" x="2216150" y="2997200"/>
          <p14:tracePt t="56103" x="2209800" y="2997200"/>
          <p14:tracePt t="56163" x="2190750" y="2990850"/>
          <p14:tracePt t="56170" x="2184400" y="2990850"/>
          <p14:tracePt t="56180" x="2178050" y="2990850"/>
          <p14:tracePt t="56186" x="2159000" y="2984500"/>
          <p14:tracePt t="56203" x="2152650" y="2984500"/>
          <p14:tracePt t="56219" x="2127250" y="2984500"/>
          <p14:tracePt t="56236" x="2108200" y="2971800"/>
          <p14:tracePt t="56253" x="2101850" y="2965450"/>
          <p14:tracePt t="56269" x="2082800" y="2965450"/>
          <p14:tracePt t="56286" x="2076450" y="2959100"/>
          <p14:tracePt t="56303" x="2057400" y="2959100"/>
          <p14:tracePt t="56321" x="2006600" y="2940050"/>
          <p14:tracePt t="56336" x="1962150" y="2927350"/>
          <p14:tracePt t="56353" x="1898650" y="2895600"/>
          <p14:tracePt t="56369" x="1860550" y="2870200"/>
          <p14:tracePt t="56386" x="1828800" y="2851150"/>
          <p14:tracePt t="56402" x="1803400" y="2832100"/>
          <p14:tracePt t="56419" x="1771650" y="2806700"/>
          <p14:tracePt t="56437" x="1739900" y="2787650"/>
          <p14:tracePt t="56453" x="1720850" y="2781300"/>
          <p14:tracePt t="56470" x="1708150" y="2768600"/>
          <p14:tracePt t="56486" x="1701800" y="2762250"/>
          <p14:tracePt t="56628" x="1695450" y="2755900"/>
          <p14:tracePt t="56645" x="1689100" y="2743200"/>
          <p14:tracePt t="56652" x="1689100" y="2736850"/>
          <p14:tracePt t="56658" x="1689100" y="2730500"/>
          <p14:tracePt t="56676" x="1689100" y="2724150"/>
          <p14:tracePt t="56686" x="1689100" y="2717800"/>
          <p14:tracePt t="56703" x="1689100" y="2711450"/>
          <p14:tracePt t="56720" x="1689100" y="2692400"/>
          <p14:tracePt t="56737" x="1689100" y="2673350"/>
          <p14:tracePt t="56753" x="1689100" y="2667000"/>
          <p14:tracePt t="56770" x="1695450" y="2654300"/>
          <p14:tracePt t="56786" x="1708150" y="2635250"/>
          <p14:tracePt t="56803" x="1708150" y="2622550"/>
          <p14:tracePt t="56820" x="1720850" y="2609850"/>
          <p14:tracePt t="56837" x="1720850" y="2597150"/>
          <p14:tracePt t="56853" x="1733550" y="2590800"/>
          <p14:tracePt t="56870" x="1746250" y="2565400"/>
          <p14:tracePt t="56886" x="1752600" y="2559050"/>
          <p14:tracePt t="56903" x="1765300" y="2540000"/>
          <p14:tracePt t="56920" x="1778000" y="2540000"/>
          <p14:tracePt t="56936" x="1784350" y="2533650"/>
          <p14:tracePt t="56953" x="1797050" y="2520950"/>
          <p14:tracePt t="56970" x="1803400" y="2520950"/>
          <p14:tracePt t="56986" x="1809750" y="2514600"/>
          <p14:tracePt t="57003" x="1835150" y="2495550"/>
          <p14:tracePt t="57020" x="1854200" y="2489200"/>
          <p14:tracePt t="57037" x="1879600" y="2476500"/>
          <p14:tracePt t="57054" x="1905000" y="2463800"/>
          <p14:tracePt t="57070" x="1924050" y="2457450"/>
          <p14:tracePt t="57086" x="1936750" y="2457450"/>
          <p14:tracePt t="57103" x="1949450" y="2444750"/>
          <p14:tracePt t="57122" x="1968500" y="2438400"/>
          <p14:tracePt t="57137" x="1974850" y="2432050"/>
          <p14:tracePt t="57153" x="1993900" y="2432050"/>
          <p14:tracePt t="57170" x="2012950" y="2419350"/>
          <p14:tracePt t="57187" x="2025650" y="2419350"/>
          <p14:tracePt t="57203" x="2051050" y="2419350"/>
          <p14:tracePt t="57220" x="2057400" y="2419350"/>
          <p14:tracePt t="57237" x="2063750" y="2419350"/>
          <p14:tracePt t="57254" x="2076450" y="2419350"/>
          <p14:tracePt t="57270" x="2089150" y="2419350"/>
          <p14:tracePt t="57287" x="2114550" y="2419350"/>
          <p14:tracePt t="57303" x="2152650" y="2419350"/>
          <p14:tracePt t="57322" x="2209800" y="2419350"/>
          <p14:tracePt t="57337" x="2241550" y="2419350"/>
          <p14:tracePt t="57354" x="2266950" y="2413000"/>
          <p14:tracePt t="57370" x="2298700" y="2413000"/>
          <p14:tracePt t="57387" x="2317750" y="2406650"/>
          <p14:tracePt t="57403" x="2336800" y="2406650"/>
          <p14:tracePt t="57420" x="2374900" y="2406650"/>
          <p14:tracePt t="57437" x="2406650" y="2406650"/>
          <p14:tracePt t="57454" x="2451100" y="2406650"/>
          <p14:tracePt t="57470" x="2489200" y="2406650"/>
          <p14:tracePt t="57487" x="2520950" y="2406650"/>
          <p14:tracePt t="57504" x="2546350" y="2406650"/>
          <p14:tracePt t="57521" x="2571750" y="2406650"/>
          <p14:tracePt t="57537" x="2584450" y="2406650"/>
          <p14:tracePt t="57554" x="2597150" y="2406650"/>
          <p14:tracePt t="57570" x="2609850" y="2413000"/>
          <p14:tracePt t="57587" x="2616200" y="2419350"/>
          <p14:tracePt t="57604" x="2622550" y="2425700"/>
          <p14:tracePt t="57620" x="2635250" y="2438400"/>
          <p14:tracePt t="57637" x="2641600" y="2451100"/>
          <p14:tracePt t="57654" x="2667000" y="2470150"/>
          <p14:tracePt t="57671" x="2673350" y="2489200"/>
          <p14:tracePt t="57687" x="2679700" y="2501900"/>
          <p14:tracePt t="57704" x="2692400" y="2514600"/>
          <p14:tracePt t="57721" x="2698750" y="2546350"/>
          <p14:tracePt t="57737" x="2705100" y="2571750"/>
          <p14:tracePt t="57754" x="2717800" y="2590800"/>
          <p14:tracePt t="57788" x="2717800" y="2603500"/>
          <p14:tracePt t="57804" x="2717800" y="2616200"/>
          <p14:tracePt t="57820" x="2717800" y="2641600"/>
          <p14:tracePt t="57837" x="2717800" y="2654300"/>
          <p14:tracePt t="57854" x="2717800" y="2673350"/>
          <p14:tracePt t="57870" x="2717800" y="2686050"/>
          <p14:tracePt t="57887" x="2717800" y="2698750"/>
          <p14:tracePt t="57904" x="2717800" y="2717800"/>
          <p14:tracePt t="57921" x="2717800" y="2743200"/>
          <p14:tracePt t="57937" x="2717800" y="2755900"/>
          <p14:tracePt t="57954" x="2717800" y="2762250"/>
          <p14:tracePt t="57971" x="2717800" y="2774950"/>
          <p14:tracePt t="57987" x="2717800" y="2787650"/>
          <p14:tracePt t="58004" x="2711450" y="2800350"/>
          <p14:tracePt t="58021" x="2698750" y="2819400"/>
          <p14:tracePt t="58026" x="2698750" y="2825750"/>
          <p14:tracePt t="58037" x="2692400" y="2832100"/>
          <p14:tracePt t="58054" x="2686050" y="2838450"/>
          <p14:tracePt t="58071" x="2660650" y="2863850"/>
          <p14:tracePt t="58087" x="2641600" y="2882900"/>
          <p14:tracePt t="58104" x="2628900" y="2895600"/>
          <p14:tracePt t="58124" x="2609850" y="2908300"/>
          <p14:tracePt t="58138" x="2603500" y="2914650"/>
          <p14:tracePt t="58187" x="2597150" y="2914650"/>
          <p14:tracePt t="58194" x="2597150" y="2921000"/>
          <p14:tracePt t="58234" x="2590800" y="2927350"/>
          <p14:tracePt t="58293" x="2578100" y="2927350"/>
          <p14:tracePt t="58373" x="2571750" y="2927350"/>
          <p14:tracePt t="58405" x="2565400" y="2927350"/>
          <p14:tracePt t="58414" x="2559050" y="2927350"/>
          <p14:tracePt t="58421" x="2552700" y="2927350"/>
          <p14:tracePt t="58438" x="2540000" y="2927350"/>
          <p14:tracePt t="58455" x="2520950" y="2927350"/>
          <p14:tracePt t="58471" x="2495550" y="2927350"/>
          <p14:tracePt t="58488" x="2463800" y="2927350"/>
          <p14:tracePt t="58505" x="2425700" y="2927350"/>
          <p14:tracePt t="58521" x="2381250" y="2927350"/>
          <p14:tracePt t="58526" x="2368550" y="2927350"/>
          <p14:tracePt t="58538" x="2349500" y="2927350"/>
          <p14:tracePt t="58670" x="2343150" y="2927350"/>
          <p14:tracePt t="58677" x="2336800" y="2927350"/>
          <p14:tracePt t="58690" x="2330450" y="2927350"/>
          <p14:tracePt t="58705" x="2305050" y="2927350"/>
          <p14:tracePt t="58722" x="2279650" y="2921000"/>
          <p14:tracePt t="58738" x="2260600" y="2921000"/>
          <p14:tracePt t="58772" x="2254250" y="2914650"/>
          <p14:tracePt t="58788" x="2247900" y="2914650"/>
          <p14:tracePt t="58805" x="2235200" y="2870200"/>
          <p14:tracePt t="58821" x="2228850" y="2838450"/>
          <p14:tracePt t="58838" x="2203450" y="2781300"/>
          <p14:tracePt t="58855" x="2197100" y="2711450"/>
          <p14:tracePt t="58871" x="2190750" y="2660650"/>
          <p14:tracePt t="58888" x="2184400" y="2622550"/>
          <p14:tracePt t="58905" x="2184400" y="2578100"/>
          <p14:tracePt t="58921" x="2184400" y="2565400"/>
          <p14:tracePt t="58938" x="2184400" y="2559050"/>
          <p14:tracePt t="59111" x="2184400" y="2552700"/>
          <p14:tracePt t="59139" x="2146300" y="2552700"/>
          <p14:tracePt t="59157" x="2127250" y="2559050"/>
          <p14:tracePt t="59172" x="2120900" y="2641600"/>
          <p14:tracePt t="59188" x="2114550" y="2724150"/>
          <p14:tracePt t="59205" x="2114550" y="2774950"/>
          <p14:tracePt t="59222" x="2114550" y="2813050"/>
          <p14:tracePt t="59238" x="2127250" y="2844800"/>
          <p14:tracePt t="59255" x="2133600" y="2857500"/>
          <p14:tracePt t="59272" x="2146300" y="2870200"/>
          <p14:tracePt t="59289" x="2152650" y="2876550"/>
          <p14:tracePt t="59305" x="2159000" y="2882900"/>
          <p14:tracePt t="59339" x="2165350" y="2882900"/>
          <p14:tracePt t="59356" x="2171700" y="2882900"/>
          <p14:tracePt t="59379" x="2178050" y="2882900"/>
          <p14:tracePt t="59403" x="2184400" y="2882900"/>
          <p14:tracePt t="59419" x="2190750" y="2882900"/>
          <p14:tracePt t="59427" x="2197100" y="2882900"/>
          <p14:tracePt t="59451" x="2209800" y="2882900"/>
          <p14:tracePt t="59461" x="2216150" y="2882900"/>
          <p14:tracePt t="59477" x="2222500" y="2882900"/>
          <p14:tracePt t="59489" x="2235200" y="2882900"/>
          <p14:tracePt t="59506" x="2260600" y="2882900"/>
          <p14:tracePt t="59522" x="2298700" y="2882900"/>
          <p14:tracePt t="59539" x="2311400" y="2882900"/>
          <p14:tracePt t="59556" x="2317750" y="2882900"/>
          <p14:tracePt t="59783" x="2324100" y="2876550"/>
          <p14:tracePt t="59790" x="2336800" y="2870200"/>
          <p14:tracePt t="59799" x="2349500" y="2863850"/>
          <p14:tracePt t="59808" x="2362200" y="2844800"/>
          <p14:tracePt t="59824" x="2387600" y="2819400"/>
          <p14:tracePt t="59841" x="2413000" y="2800350"/>
          <p14:tracePt t="59858" x="2425700" y="2762250"/>
          <p14:tracePt t="59874" x="2425700" y="2730500"/>
          <p14:tracePt t="59893" x="2425700" y="2717800"/>
          <p14:tracePt t="59908" x="2425700" y="2711450"/>
          <p14:tracePt t="59964" x="2425700" y="2705100"/>
          <p14:tracePt t="59981" x="2425700" y="2692400"/>
          <p14:tracePt t="60133" x="2425700" y="2705100"/>
          <p14:tracePt t="60142" x="2425700" y="2717800"/>
          <p14:tracePt t="60150" x="2425700" y="2736850"/>
          <p14:tracePt t="60164" x="2425700" y="2768600"/>
          <p14:tracePt t="60180" x="2425700" y="2794000"/>
          <p14:tracePt t="60197" x="2425700" y="2819400"/>
          <p14:tracePt t="60214" x="2425700" y="2844800"/>
          <p14:tracePt t="60230" x="2425700" y="2870200"/>
          <p14:tracePt t="60247" x="2419350" y="2876550"/>
          <p14:tracePt t="60264" x="2419350" y="2889250"/>
          <p14:tracePt t="60297" x="2419350" y="2895600"/>
          <p14:tracePt t="60313" x="2406650" y="2908300"/>
          <p14:tracePt t="60330" x="2406650" y="2921000"/>
          <p14:tracePt t="60347" x="2406650" y="2927350"/>
          <p14:tracePt t="60381" x="2406650" y="2946400"/>
          <p14:tracePt t="60397" x="2406650" y="2952750"/>
          <p14:tracePt t="60414" x="2400300" y="2971800"/>
          <p14:tracePt t="60468" x="2400300" y="2978150"/>
          <p14:tracePt t="60475" x="2400300" y="2990850"/>
          <p14:tracePt t="60491" x="2400300" y="2997200"/>
          <p14:tracePt t="60508" x="2400300" y="3003550"/>
          <p14:tracePt t="60519" x="2393950" y="3009900"/>
          <p14:tracePt t="60534" x="2393950" y="3016250"/>
          <p14:tracePt t="60547" x="2387600" y="3022600"/>
          <p14:tracePt t="60568" x="2381250" y="3028950"/>
          <p14:tracePt t="60590" x="2374900" y="3035300"/>
          <p14:tracePt t="60630" x="2374900" y="3041650"/>
          <p14:tracePt t="60663" x="2368550" y="3041650"/>
          <p14:tracePt t="60730" x="2362200" y="3041650"/>
          <p14:tracePt t="60742" x="2355850" y="3041650"/>
          <p14:tracePt t="60783" x="2343150" y="3041650"/>
          <p14:tracePt t="60840" x="2336800" y="3041650"/>
          <p14:tracePt t="60948" x="2330450" y="3041650"/>
          <p14:tracePt t="60972" x="2324100" y="3041650"/>
          <p14:tracePt t="60980" x="2317750" y="3041650"/>
          <p14:tracePt t="60987" x="2311400" y="3041650"/>
          <p14:tracePt t="60997" x="2305050" y="3041650"/>
          <p14:tracePt t="61014" x="2286000" y="3041650"/>
          <p14:tracePt t="61031" x="2260600" y="3041650"/>
          <p14:tracePt t="61039" x="2247900" y="3041650"/>
          <p14:tracePt t="61047" x="2241550" y="3041650"/>
          <p14:tracePt t="61064" x="2197100" y="3041650"/>
          <p14:tracePt t="61081" x="2127250" y="3041650"/>
          <p14:tracePt t="61097" x="2006600" y="3035300"/>
          <p14:tracePt t="61114" x="1784350" y="3028950"/>
          <p14:tracePt t="61131" x="1739900" y="3028950"/>
          <p14:tracePt t="61148" x="1727200" y="3028950"/>
          <p14:tracePt t="63181" x="1758950" y="3028950"/>
          <p14:tracePt t="63188" x="1797050" y="3028950"/>
          <p14:tracePt t="63196" x="1860550" y="3028950"/>
          <p14:tracePt t="63205" x="1917700" y="3028950"/>
          <p14:tracePt t="63222" x="2063750" y="3028950"/>
          <p14:tracePt t="63239" x="2184400" y="3028950"/>
          <p14:tracePt t="63255" x="2260600" y="3028950"/>
          <p14:tracePt t="63272" x="2292350" y="3028950"/>
          <p14:tracePt t="63289" x="2305050" y="3028950"/>
          <p14:tracePt t="63904" x="2311400" y="3022600"/>
          <p14:tracePt t="63911" x="2311400" y="3016250"/>
          <p14:tracePt t="63922" x="2311400" y="3009900"/>
          <p14:tracePt t="63928" x="2305050" y="3009900"/>
          <p14:tracePt t="63945" x="2298700" y="3003550"/>
          <p14:tracePt t="63967" x="2292350" y="2990850"/>
          <p14:tracePt t="63983" x="2292350" y="2978150"/>
          <p14:tracePt t="63995" x="2286000" y="2965450"/>
          <p14:tracePt t="64011" x="2279650" y="2927350"/>
          <p14:tracePt t="64028" x="2273300" y="2901950"/>
          <p14:tracePt t="64045" x="2266950" y="2870200"/>
          <p14:tracePt t="64062" x="2254250" y="2857500"/>
          <p14:tracePt t="64078" x="2254250" y="2825750"/>
          <p14:tracePt t="64095" x="2247900" y="2819400"/>
          <p14:tracePt t="64112" x="2235200" y="2794000"/>
          <p14:tracePt t="64145" x="2209800" y="2762250"/>
          <p14:tracePt t="64162" x="2197100" y="2755900"/>
          <p14:tracePt t="64178" x="2184400" y="2736850"/>
          <p14:tracePt t="64195" x="2178050" y="2736850"/>
          <p14:tracePt t="64222" x="2178050" y="2730500"/>
          <p14:tracePt t="64237" x="2178050" y="2724150"/>
          <p14:tracePt t="64254" x="2171700" y="2717800"/>
          <p14:tracePt t="64277" x="2171700" y="2705100"/>
          <p14:tracePt t="64301" x="2165350" y="2692400"/>
          <p14:tracePt t="64334" x="2159000" y="2692400"/>
          <p14:tracePt t="64638" x="2165350" y="2705100"/>
          <p14:tracePt t="64645" x="2171700" y="2705100"/>
          <p14:tracePt t="64719" x="2171700" y="2717800"/>
          <p14:tracePt t="64730" x="2178050" y="2724150"/>
          <p14:tracePt t="64760" x="2178050" y="2736850"/>
          <p14:tracePt t="64767" x="2184400" y="2736850"/>
          <p14:tracePt t="64775" x="2184400" y="2743200"/>
          <p14:tracePt t="64790" x="2184400" y="2755900"/>
          <p14:tracePt t="64807" x="2190750" y="2774950"/>
          <p14:tracePt t="64824" x="2209800" y="2787650"/>
          <p14:tracePt t="64841" x="2209800" y="2806700"/>
          <p14:tracePt t="64857" x="2216150" y="2813050"/>
          <p14:tracePt t="64891" x="2216150" y="2819400"/>
          <p14:tracePt t="64936" x="2203450" y="2819400"/>
          <p14:tracePt t="64944" x="2178050" y="2819400"/>
          <p14:tracePt t="64949" x="2165350" y="2819400"/>
          <p14:tracePt t="64957" x="2139950" y="2819400"/>
          <p14:tracePt t="64974" x="2095500" y="2813050"/>
          <p14:tracePt t="64991" x="2089150" y="2813050"/>
          <p14:tracePt t="65007" x="2076450" y="2813050"/>
          <p14:tracePt t="65126" x="2070100" y="2813050"/>
          <p14:tracePt t="65334" x="2089150" y="2806700"/>
          <p14:tracePt t="65342" x="2101850" y="2800350"/>
          <p14:tracePt t="65350" x="2120900" y="2794000"/>
          <p14:tracePt t="65358" x="2127250" y="2781300"/>
          <p14:tracePt t="65374" x="2152650" y="2768600"/>
          <p14:tracePt t="65391" x="2159000" y="2755900"/>
          <p14:tracePt t="65408" x="2165350" y="2749550"/>
          <p14:tracePt t="65463" x="2171700" y="2749550"/>
          <p14:tracePt t="65495" x="2178050" y="2755900"/>
          <p14:tracePt t="65512" x="2178050" y="2762250"/>
          <p14:tracePt t="65518" x="2184400" y="2762250"/>
          <p14:tracePt t="65529" x="2190750" y="2768600"/>
          <p14:tracePt t="65541" x="2222500" y="2781300"/>
          <p14:tracePt t="65558" x="2254250" y="2787650"/>
          <p14:tracePt t="65575" x="2279650" y="2787650"/>
          <p14:tracePt t="65591" x="2286000" y="2787650"/>
          <p14:tracePt t="65625" x="2292350" y="2787650"/>
          <p14:tracePt t="65664" x="2305050" y="2787650"/>
          <p14:tracePt t="65670" x="2324100" y="2787650"/>
          <p14:tracePt t="65686" x="2343150" y="2787650"/>
          <p14:tracePt t="65695" x="2355850" y="2787650"/>
          <p14:tracePt t="65708" x="2374900" y="2787650"/>
          <p14:tracePt t="65725" x="2413000" y="2787650"/>
          <p14:tracePt t="65741" x="2444750" y="2787650"/>
          <p14:tracePt t="65758" x="2495550" y="2787650"/>
          <p14:tracePt t="65775" x="2559050" y="2787650"/>
          <p14:tracePt t="65791" x="2647950" y="2781300"/>
          <p14:tracePt t="65808" x="2673350" y="2774950"/>
          <p14:tracePt t="65825" x="2686050" y="2768600"/>
          <p14:tracePt t="65842" x="2692400" y="2762250"/>
          <p14:tracePt t="65875" x="2692400" y="2755900"/>
          <p14:tracePt t="65891" x="2692400" y="2743200"/>
          <p14:tracePt t="66239" x="2686050" y="2743200"/>
          <p14:tracePt t="66310" x="2686050" y="2749550"/>
          <p14:tracePt t="66319" x="2692400" y="2762250"/>
          <p14:tracePt t="66326" x="2717800" y="2762250"/>
          <p14:tracePt t="66336" x="2749550" y="2768600"/>
          <p14:tracePt t="66346" x="2794000" y="2774950"/>
          <p14:tracePt t="66363" x="2851150" y="2774950"/>
          <p14:tracePt t="66380" x="2889250" y="2774950"/>
          <p14:tracePt t="66397" x="2914650" y="2774950"/>
          <p14:tracePt t="66438" x="2921000" y="2774950"/>
          <p14:tracePt t="66481" x="2927350" y="2774950"/>
          <p14:tracePt t="66615" x="2933700" y="2774950"/>
          <p14:tracePt t="66635" x="2940050" y="2774950"/>
          <p14:tracePt t="66640" x="2952750" y="2787650"/>
          <p14:tracePt t="66649" x="2965450" y="2787650"/>
          <p14:tracePt t="66663" x="3028950" y="2825750"/>
          <p14:tracePt t="66680" x="3136900" y="2838450"/>
          <p14:tracePt t="66697" x="3263900" y="2863850"/>
          <p14:tracePt t="66713" x="3390900" y="2863850"/>
          <p14:tracePt t="66730" x="3511550" y="2863850"/>
          <p14:tracePt t="66747" x="3562350" y="2863850"/>
          <p14:tracePt t="66763" x="3568700" y="2863850"/>
          <p14:tracePt t="66974" x="3568700" y="2870200"/>
          <p14:tracePt t="66993" x="3549650" y="2876550"/>
          <p14:tracePt t="67001" x="3517900" y="2889250"/>
          <p14:tracePt t="67008" x="3498850" y="2889250"/>
          <p14:tracePt t="67015" x="3454400" y="2889250"/>
          <p14:tracePt t="67031" x="3327400" y="2901950"/>
          <p14:tracePt t="67048" x="3117850" y="2914650"/>
          <p14:tracePt t="67064" x="2838450" y="2914650"/>
          <p14:tracePt t="67081" x="2470150" y="2914650"/>
          <p14:tracePt t="67098" x="2190750" y="2914650"/>
          <p14:tracePt t="67116" x="2012950" y="2914650"/>
          <p14:tracePt t="67131" x="1905000" y="2914650"/>
          <p14:tracePt t="67148" x="1873250" y="2914650"/>
          <p14:tracePt t="67215" x="1866900" y="2914650"/>
          <p14:tracePt t="67224" x="1854200" y="2921000"/>
          <p14:tracePt t="67231" x="1841500" y="2921000"/>
          <p14:tracePt t="67248" x="1822450" y="2927350"/>
          <p14:tracePt t="67264" x="1803400" y="2933700"/>
          <p14:tracePt t="67281" x="1778000" y="2933700"/>
          <p14:tracePt t="67298" x="1765300" y="2933700"/>
          <p14:tracePt t="67314" x="1752600" y="2933700"/>
          <p14:tracePt t="67674" x="1746250" y="2940050"/>
          <p14:tracePt t="67681" x="1746250" y="2946400"/>
          <p14:tracePt t="67691" x="1778000" y="2952750"/>
          <p14:tracePt t="67708" x="1892300" y="2965450"/>
          <p14:tracePt t="67725" x="2044700" y="2990850"/>
          <p14:tracePt t="67744" x="2324100" y="3028950"/>
          <p14:tracePt t="67758" x="2489200" y="3035300"/>
          <p14:tracePt t="67775" x="2622550" y="3035300"/>
          <p14:tracePt t="67791" x="2692400" y="3035300"/>
          <p14:tracePt t="67808" x="2736850" y="3035300"/>
          <p14:tracePt t="67825" x="2781300" y="3035300"/>
          <p14:tracePt t="67842" x="2844800" y="3035300"/>
          <p14:tracePt t="67858" x="2940050" y="3035300"/>
          <p14:tracePt t="67875" x="3035300" y="3035300"/>
          <p14:tracePt t="67891" x="3130550" y="3035300"/>
          <p14:tracePt t="67908" x="3187700" y="3035300"/>
          <p14:tracePt t="67925" x="3225800" y="3028950"/>
          <p14:tracePt t="67941" x="3257550" y="3028950"/>
          <p14:tracePt t="67958" x="3282950" y="3016250"/>
          <p14:tracePt t="67975" x="3308350" y="3003550"/>
          <p14:tracePt t="67992" x="3340100" y="2997200"/>
          <p14:tracePt t="68008" x="3384550" y="2978150"/>
          <p14:tracePt t="68025" x="3409950" y="2965450"/>
          <p14:tracePt t="68034" x="3422650" y="2959100"/>
          <p14:tracePt t="68042" x="3435350" y="2959100"/>
          <p14:tracePt t="68058" x="3473450" y="2933700"/>
          <p14:tracePt t="68075" x="3517900" y="2914650"/>
          <p14:tracePt t="68092" x="3543300" y="2901950"/>
          <p14:tracePt t="68108" x="3600450" y="2876550"/>
          <p14:tracePt t="68127" x="3625850" y="2863850"/>
          <p14:tracePt t="68142" x="3657600" y="2844800"/>
          <p14:tracePt t="68158" x="3676650" y="2825750"/>
          <p14:tracePt t="68175" x="3689350" y="2813050"/>
          <p14:tracePt t="68192" x="3708400" y="2800350"/>
          <p14:tracePt t="68209" x="3740150" y="2774950"/>
          <p14:tracePt t="68225" x="3765550" y="2743200"/>
          <p14:tracePt t="68242" x="3778250" y="2736850"/>
          <p14:tracePt t="68258" x="3784600" y="2724150"/>
          <p14:tracePt t="68275" x="3784600" y="2717800"/>
          <p14:tracePt t="68292" x="3784600" y="2705100"/>
          <p14:tracePt t="68309" x="3784600" y="2667000"/>
          <p14:tracePt t="68326" x="3784600" y="2641600"/>
          <p14:tracePt t="68342" x="3727450" y="2590800"/>
          <p14:tracePt t="68358" x="3683000" y="2565400"/>
          <p14:tracePt t="68375" x="3606800" y="2527300"/>
          <p14:tracePt t="68392" x="3505200" y="2489200"/>
          <p14:tracePt t="68409" x="3422650" y="2451100"/>
          <p14:tracePt t="68425" x="3352800" y="2432050"/>
          <p14:tracePt t="68442" x="3270250" y="2393950"/>
          <p14:tracePt t="68459" x="3200400" y="2368550"/>
          <p14:tracePt t="68476" x="3098800" y="2336800"/>
          <p14:tracePt t="68492" x="2990850" y="2305050"/>
          <p14:tracePt t="68509" x="2889250" y="2273300"/>
          <p14:tracePt t="68527" x="2679700" y="2228850"/>
          <p14:tracePt t="68542" x="2559050" y="2209800"/>
          <p14:tracePt t="68559" x="2463800" y="2184400"/>
          <p14:tracePt t="68575" x="2349500" y="2171700"/>
          <p14:tracePt t="68592" x="2254250" y="2152650"/>
          <p14:tracePt t="68609" x="2165350" y="2139950"/>
          <p14:tracePt t="68625" x="2095500" y="2139950"/>
          <p14:tracePt t="68642" x="2032000" y="2139950"/>
          <p14:tracePt t="68659" x="1962150" y="2139950"/>
          <p14:tracePt t="68675" x="1885950" y="2139950"/>
          <p14:tracePt t="68692" x="1822450" y="2139950"/>
          <p14:tracePt t="68710" x="1739900" y="2159000"/>
          <p14:tracePt t="68726" x="1606550" y="2203450"/>
          <p14:tracePt t="68742" x="1530350" y="2247900"/>
          <p14:tracePt t="68759" x="1473200" y="2305050"/>
          <p14:tracePt t="68776" x="1441450" y="2349500"/>
          <p14:tracePt t="68792" x="1422400" y="2387600"/>
          <p14:tracePt t="68809" x="1409700" y="2419350"/>
          <p14:tracePt t="68826" x="1390650" y="2457450"/>
          <p14:tracePt t="68842" x="1384300" y="2489200"/>
          <p14:tracePt t="68859" x="1365250" y="2527300"/>
          <p14:tracePt t="68875" x="1358900" y="2571750"/>
          <p14:tracePt t="68892" x="1358900" y="2603500"/>
          <p14:tracePt t="68909" x="1358900" y="2635250"/>
          <p14:tracePt t="68927" x="1358900" y="2692400"/>
          <p14:tracePt t="68942" x="1365250" y="2724150"/>
          <p14:tracePt t="68959" x="1377950" y="2762250"/>
          <p14:tracePt t="68976" x="1416050" y="2813050"/>
          <p14:tracePt t="68992" x="1460500" y="2844800"/>
          <p14:tracePt t="69009" x="1524000" y="2882900"/>
          <p14:tracePt t="69026" x="1593850" y="2908300"/>
          <p14:tracePt t="69043" x="1682750" y="2940050"/>
          <p14:tracePt t="69059" x="1752600" y="2952750"/>
          <p14:tracePt t="69076" x="1822450" y="2971800"/>
          <p14:tracePt t="69093" x="1892300" y="2997200"/>
          <p14:tracePt t="69111" x="1949450" y="2997200"/>
          <p14:tracePt t="69126" x="1987550" y="3009900"/>
          <p14:tracePt t="69142" x="2127250" y="3028950"/>
          <p14:tracePt t="69159" x="2241550" y="3060700"/>
          <p14:tracePt t="69176" x="2362200" y="3086100"/>
          <p14:tracePt t="69192" x="2463800" y="3086100"/>
          <p14:tracePt t="69209" x="2565400" y="3086100"/>
          <p14:tracePt t="69226" x="2628900" y="3086100"/>
          <p14:tracePt t="69243" x="2673350" y="3086100"/>
          <p14:tracePt t="69259" x="2711450" y="3086100"/>
          <p14:tracePt t="69276" x="2755900" y="3086100"/>
          <p14:tracePt t="69293" x="2806700" y="3086100"/>
          <p14:tracePt t="69310" x="2870200" y="3086100"/>
          <p14:tracePt t="69326" x="2971800" y="3086100"/>
          <p14:tracePt t="69343" x="3086100" y="3086100"/>
          <p14:tracePt t="69359" x="3136900" y="3086100"/>
          <p14:tracePt t="69376" x="3162300" y="3079750"/>
          <p14:tracePt t="69393" x="3181350" y="3073400"/>
          <p14:tracePt t="69409" x="3187700" y="3073400"/>
          <p14:tracePt t="69426" x="3194050" y="3073400"/>
          <p14:tracePt t="71865" x="3213100" y="3067050"/>
          <p14:tracePt t="71873" x="3225800" y="3060700"/>
          <p14:tracePt t="71880" x="3244850" y="3054350"/>
          <p14:tracePt t="71890" x="3263900" y="3048000"/>
          <p14:tracePt t="71906" x="3276600" y="3041650"/>
          <p14:tracePt t="71922" x="3302000" y="3035300"/>
          <p14:tracePt t="71939" x="3327400" y="3028950"/>
          <p14:tracePt t="71955" x="3365500" y="3022600"/>
          <p14:tracePt t="71972" x="3384550" y="3022600"/>
          <p14:tracePt t="71989" x="3397250" y="3016250"/>
          <p14:tracePt t="72005" x="3403600" y="3016250"/>
          <p14:tracePt t="72042" x="3409950" y="3016250"/>
          <p14:tracePt t="72056" x="3454400" y="3003550"/>
          <p14:tracePt t="72072" x="3467100" y="3003550"/>
          <p14:tracePt t="72089" x="3492500" y="2997200"/>
          <p14:tracePt t="72237" x="3505200" y="2997200"/>
          <p14:tracePt t="72252" x="3511550" y="2997200"/>
          <p14:tracePt t="72274" x="3517900" y="2997200"/>
          <p14:tracePt t="72280" x="3524250" y="2990850"/>
          <p14:tracePt t="73084" x="3530600" y="2984500"/>
          <p14:tracePt t="73092" x="3549650" y="2984500"/>
          <p14:tracePt t="73101" x="3575050" y="2984500"/>
          <p14:tracePt t="73109" x="3606800" y="2984500"/>
          <p14:tracePt t="73126" x="3708400" y="2984500"/>
          <p14:tracePt t="73143" x="3829050" y="2984500"/>
          <p14:tracePt t="73160" x="3898900" y="2997200"/>
          <p14:tracePt t="73179" x="3956050" y="3009900"/>
          <p14:tracePt t="73192" x="3975100" y="3016250"/>
          <p14:tracePt t="73209" x="3994150" y="3022600"/>
          <p14:tracePt t="73226" x="4000500" y="3022600"/>
          <p14:tracePt t="73259" x="4006850" y="3028950"/>
          <p14:tracePt t="73276" x="3981450" y="3048000"/>
          <p14:tracePt t="73292" x="3778250" y="3098800"/>
          <p14:tracePt t="73309" x="3257550" y="3162300"/>
          <p14:tracePt t="73326" x="2571750" y="3162300"/>
          <p14:tracePt t="73343" x="2311400" y="3162300"/>
          <p14:tracePt t="73610" x="2305050" y="3168650"/>
          <p14:tracePt t="73620" x="2292350" y="3175000"/>
          <p14:tracePt t="73625" x="2273300" y="3175000"/>
          <p14:tracePt t="73637" x="2254250" y="3168650"/>
          <p14:tracePt t="73648" x="2222500" y="3149600"/>
          <p14:tracePt t="73665" x="2197100" y="3124200"/>
          <p14:tracePt t="73681" x="2184400" y="3111500"/>
          <p14:tracePt t="73698" x="2184400" y="3105150"/>
          <p14:tracePt t="73715" x="2184400" y="3098800"/>
          <p14:tracePt t="73748" x="2184400" y="3092450"/>
          <p14:tracePt t="73838" x="2178050" y="3098800"/>
          <p14:tracePt t="74188" x="2216150" y="3098800"/>
          <p14:tracePt t="74196" x="2305050" y="3098800"/>
          <p14:tracePt t="74206" x="2387600" y="3098800"/>
          <p14:tracePt t="74213" x="2482850" y="3098800"/>
          <p14:tracePt t="74229" x="2806700" y="3105150"/>
          <p14:tracePt t="74246" x="3384550" y="3187700"/>
          <p14:tracePt t="74263" x="3968750" y="3257550"/>
          <p14:tracePt t="74279" x="4495800" y="3302000"/>
          <p14:tracePt t="74296" x="4895850" y="3327400"/>
          <p14:tracePt t="74313" x="5162550" y="3327400"/>
          <p14:tracePt t="74329" x="5207000" y="3327400"/>
          <p14:tracePt t="74477" x="5213350" y="3327400"/>
          <p14:tracePt t="74484" x="5219700" y="3327400"/>
          <p14:tracePt t="74497" x="5264150" y="3327400"/>
          <p14:tracePt t="74513" x="5346700" y="3327400"/>
          <p14:tracePt t="74530" x="5454650" y="3327400"/>
          <p14:tracePt t="74546" x="5499100" y="3327400"/>
          <p14:tracePt t="74563" x="5530850" y="3314700"/>
          <p14:tracePt t="74580" x="5537200" y="3308350"/>
          <p14:tracePt t="74619" x="5537200" y="3295650"/>
          <p14:tracePt t="74629" x="5530850" y="3282950"/>
          <p14:tracePt t="74646" x="5461000" y="3251200"/>
          <p14:tracePt t="74663" x="5378450" y="3206750"/>
          <p14:tracePt t="74681" x="5283200" y="3181350"/>
          <p14:tracePt t="74698" x="5251450" y="3162300"/>
          <p14:tracePt t="74713" x="5187950" y="3136900"/>
          <p14:tracePt t="74730" x="5156200" y="3130550"/>
          <p14:tracePt t="74747" x="5130800" y="3117850"/>
          <p14:tracePt t="74763" x="5099050" y="3117850"/>
          <p14:tracePt t="74780" x="5067300" y="3117850"/>
          <p14:tracePt t="74797" x="5054600" y="3117850"/>
          <p14:tracePt t="74813" x="5035550" y="3117850"/>
          <p14:tracePt t="74830" x="5029200" y="3117850"/>
          <p14:tracePt t="74847" x="5003800" y="3117850"/>
          <p14:tracePt t="74864" x="4978400" y="3117850"/>
          <p14:tracePt t="74880" x="4959350" y="3117850"/>
          <p14:tracePt t="74897" x="4946650" y="3117850"/>
          <p14:tracePt t="74917" x="4933950" y="3117850"/>
          <p14:tracePt t="74938" x="4927600" y="3111500"/>
          <p14:tracePt t="74946" x="4908550" y="3111500"/>
          <p14:tracePt t="74963" x="4876800" y="3105150"/>
          <p14:tracePt t="74980" x="4832350" y="3092450"/>
          <p14:tracePt t="74997" x="4806950" y="3086100"/>
          <p14:tracePt t="75013" x="4787900" y="3079750"/>
          <p14:tracePt t="75059" x="4787900" y="3073400"/>
          <p14:tracePt t="75074" x="4787900" y="3067050"/>
          <p14:tracePt t="75100" x="4787900" y="3060700"/>
          <p14:tracePt t="75106" x="4787900" y="3054350"/>
          <p14:tracePt t="75114" x="4781550" y="3054350"/>
          <p14:tracePt t="75130" x="4775200" y="3041650"/>
          <p14:tracePt t="75147" x="4762500" y="3028950"/>
          <p14:tracePt t="75170" x="4756150" y="3016250"/>
          <p14:tracePt t="75180" x="4749800" y="3009900"/>
          <p14:tracePt t="75197" x="4737100" y="2997200"/>
          <p14:tracePt t="75214" x="4737100" y="2990850"/>
          <p14:tracePt t="75230" x="4730750" y="2990850"/>
          <p14:tracePt t="75464" x="4737100" y="2984500"/>
          <p14:tracePt t="75467" x="4749800" y="2984500"/>
          <p14:tracePt t="75478" x="4775200" y="2984500"/>
          <p14:tracePt t="75488" x="4800600" y="2984500"/>
          <p14:tracePt t="75506" x="4902200" y="2984500"/>
          <p14:tracePt t="75521" x="4940300" y="2990850"/>
          <p14:tracePt t="75538" x="5041900" y="3003550"/>
          <p14:tracePt t="75555" x="5105400" y="3009900"/>
          <p14:tracePt t="75571" x="5194300" y="3028950"/>
          <p14:tracePt t="75588" x="5295900" y="3028950"/>
          <p14:tracePt t="75605" x="5391150" y="3028950"/>
          <p14:tracePt t="75621" x="5505450" y="3028950"/>
          <p14:tracePt t="75638" x="5613400" y="3028950"/>
          <p14:tracePt t="75655" x="5715000" y="3041650"/>
          <p14:tracePt t="75671" x="5829300" y="3041650"/>
          <p14:tracePt t="75688" x="5924550" y="3041650"/>
          <p14:tracePt t="75705" x="5994400" y="3041650"/>
          <p14:tracePt t="75721" x="6076950" y="3041650"/>
          <p14:tracePt t="75738" x="6127750" y="3035300"/>
          <p14:tracePt t="75755" x="6178550" y="3035300"/>
          <p14:tracePt t="75772" x="6203950" y="3035300"/>
          <p14:tracePt t="75788" x="6229350" y="3035300"/>
          <p14:tracePt t="75805" x="6267450" y="3035300"/>
          <p14:tracePt t="75822" x="6299200" y="3035300"/>
          <p14:tracePt t="75838" x="6343650" y="3035300"/>
          <p14:tracePt t="75855" x="6388100" y="3035300"/>
          <p14:tracePt t="75872" x="6477000" y="3035300"/>
          <p14:tracePt t="75889" x="6572250" y="3035300"/>
          <p14:tracePt t="75905" x="6711950" y="3054350"/>
          <p14:tracePt t="75921" x="6921500" y="3054350"/>
          <p14:tracePt t="75938" x="7048500" y="3054350"/>
          <p14:tracePt t="75955" x="7150100" y="3054350"/>
          <p14:tracePt t="75971" x="7194550" y="3054350"/>
          <p14:tracePt t="75988" x="7226300" y="3054350"/>
          <p14:tracePt t="76005" x="7251700" y="3041650"/>
          <p14:tracePt t="76022" x="7277100" y="3035300"/>
          <p14:tracePt t="76029" x="7296150" y="3028950"/>
          <p14:tracePt t="76038" x="7315200" y="3028950"/>
          <p14:tracePt t="76055" x="7340600" y="3028950"/>
          <p14:tracePt t="76072" x="7372350" y="3016250"/>
          <p14:tracePt t="76089" x="7397750" y="3016250"/>
          <p14:tracePt t="76105" x="7423150" y="3016250"/>
          <p14:tracePt t="76122" x="7454900" y="3016250"/>
          <p14:tracePt t="76139" x="7473950" y="3016250"/>
          <p14:tracePt t="76155" x="7493000" y="3016250"/>
          <p14:tracePt t="76172" x="7505700" y="3016250"/>
          <p14:tracePt t="76188" x="7512050" y="3016250"/>
          <p14:tracePt t="76205" x="7531100" y="3016250"/>
          <p14:tracePt t="76222" x="7543800" y="3009900"/>
          <p14:tracePt t="76452" x="7550150" y="3009900"/>
          <p14:tracePt t="76468" x="7556500" y="3009900"/>
          <p14:tracePt t="76476" x="7562850" y="3003550"/>
          <p14:tracePt t="76491" x="7569200" y="3003550"/>
          <p14:tracePt t="76500" x="7575550" y="3003550"/>
          <p14:tracePt t="76540" x="7562850" y="3003550"/>
          <p14:tracePt t="76548" x="7505700" y="3003550"/>
          <p14:tracePt t="76559" x="7429500" y="2984500"/>
          <p14:tracePt t="76576" x="7239000" y="2984500"/>
          <p14:tracePt t="76593" x="7048500" y="2984500"/>
          <p14:tracePt t="76609" x="6883400" y="2984500"/>
          <p14:tracePt t="76626" x="6769100" y="2971800"/>
          <p14:tracePt t="76643" x="6756400" y="2971800"/>
          <p14:tracePt t="76676" x="6743700" y="2971800"/>
          <p14:tracePt t="76693" x="6692900" y="2971800"/>
          <p14:tracePt t="76709" x="6584950" y="2971800"/>
          <p14:tracePt t="76726" x="6400800" y="2965450"/>
          <p14:tracePt t="76743" x="6203950" y="2965450"/>
          <p14:tracePt t="76760" x="6045200" y="2965450"/>
          <p14:tracePt t="76776" x="5918200" y="2965450"/>
          <p14:tracePt t="76795" x="5822950" y="2965450"/>
          <p14:tracePt t="76810" x="5753100" y="2965450"/>
          <p14:tracePt t="76826" x="5734050" y="2965450"/>
          <p14:tracePt t="76843" x="5715000" y="2965450"/>
          <p14:tracePt t="76860" x="5702300" y="2965450"/>
          <p14:tracePt t="76876" x="5651500" y="2978150"/>
          <p14:tracePt t="76893" x="5537200" y="3009900"/>
          <p14:tracePt t="76910" x="5378450" y="3035300"/>
          <p14:tracePt t="76926" x="5194300" y="3067050"/>
          <p14:tracePt t="76943" x="5099050" y="3079750"/>
          <p14:tracePt t="76960" x="5067300" y="3079750"/>
          <p14:tracePt t="77398" x="5060950" y="3079750"/>
          <p14:tracePt t="77404" x="5054600" y="3079750"/>
          <p14:tracePt t="77411" x="5041900" y="3079750"/>
          <p14:tracePt t="77422" x="5029200" y="3079750"/>
          <p14:tracePt t="77439" x="5010150" y="3079750"/>
          <p14:tracePt t="77456" x="4991100" y="3079750"/>
          <p14:tracePt t="77472" x="4978400" y="3079750"/>
          <p14:tracePt t="77506" x="4972050" y="3079750"/>
          <p14:tracePt t="77533" x="4959350" y="3079750"/>
          <p14:tracePt t="77542" x="4953000" y="3079750"/>
          <p14:tracePt t="77555" x="4946650" y="3086100"/>
          <p14:tracePt t="77579" x="4940300" y="3086100"/>
          <p14:tracePt t="77604" x="4933950" y="3092450"/>
          <p14:tracePt t="77628" x="4927600" y="3098800"/>
          <p14:tracePt t="77798" x="4921250" y="3098800"/>
          <p14:tracePt t="77805" x="4908550" y="3098800"/>
          <p14:tracePt t="77813" x="4902200" y="3098800"/>
          <p14:tracePt t="77822" x="4889500" y="3098800"/>
          <p14:tracePt t="77839" x="4851400" y="3098800"/>
          <p14:tracePt t="77856" x="4832350" y="3092450"/>
          <p14:tracePt t="77872" x="4813300" y="3086100"/>
          <p14:tracePt t="77889" x="4806950" y="3086100"/>
          <p14:tracePt t="77965" x="4800600" y="3086100"/>
          <p14:tracePt t="77979" x="4794250" y="3086100"/>
          <p14:tracePt t="77988" x="4787900" y="3079750"/>
          <p14:tracePt t="77995" x="4781550" y="3079750"/>
          <p14:tracePt t="78005" x="4768850" y="3073400"/>
          <p14:tracePt t="78023" x="4768850" y="3067050"/>
          <p14:tracePt t="78068" x="4768850" y="3060700"/>
          <p14:tracePt t="78078" x="4762500" y="3054350"/>
          <p14:tracePt t="78083" x="4756150" y="3054350"/>
          <p14:tracePt t="78094" x="4756150" y="3048000"/>
          <p14:tracePt t="78109" x="4756150" y="3041650"/>
          <p14:tracePt t="78122" x="4749800" y="3028950"/>
          <p14:tracePt t="78139" x="4749800" y="3016250"/>
          <p14:tracePt t="78172" x="4749800" y="3003550"/>
          <p14:tracePt t="78190" x="4749800" y="2997200"/>
          <p14:tracePt t="78206" x="4743450" y="2984500"/>
          <p14:tracePt t="78223" x="4730750" y="2965450"/>
          <p14:tracePt t="78240" x="4730750" y="2959100"/>
          <p14:tracePt t="78256" x="4730750" y="2952750"/>
          <p14:tracePt t="78273" x="4724400" y="2946400"/>
          <p14:tracePt t="78290" x="4724400" y="2933700"/>
          <p14:tracePt t="78307" x="4724400" y="2927350"/>
          <p14:tracePt t="78323" x="4718050" y="2895600"/>
          <p14:tracePt t="78356" x="4718050" y="2882900"/>
          <p14:tracePt t="78373" x="4718050" y="2870200"/>
          <p14:tracePt t="78389" x="4718050" y="2851150"/>
          <p14:tracePt t="78406" x="4718050" y="2825750"/>
          <p14:tracePt t="78423" x="4705350" y="2806700"/>
          <p14:tracePt t="78439" x="4705350" y="2781300"/>
          <p14:tracePt t="78456" x="4699000" y="2762250"/>
          <p14:tracePt t="78473" x="4699000" y="2749550"/>
          <p14:tracePt t="78490" x="4699000" y="2736850"/>
          <p14:tracePt t="78506" x="4699000" y="2730500"/>
          <p14:tracePt t="78523" x="4699000" y="2724150"/>
          <p14:tracePt t="78539" x="4699000" y="2698750"/>
          <p14:tracePt t="78563" x="4705350" y="2692400"/>
          <p14:tracePt t="78573" x="4718050" y="2686050"/>
          <p14:tracePt t="78590" x="4737100" y="2673350"/>
          <p14:tracePt t="78606" x="4756150" y="2673350"/>
          <p14:tracePt t="78623" x="4794250" y="2667000"/>
          <p14:tracePt t="78640" x="4819650" y="2654300"/>
          <p14:tracePt t="78656" x="4838700" y="2647950"/>
          <p14:tracePt t="78690" x="4851400" y="2641600"/>
          <p14:tracePt t="78706" x="4864100" y="2635250"/>
          <p14:tracePt t="78723" x="4883150" y="2635250"/>
          <p14:tracePt t="78740" x="4902200" y="2635250"/>
          <p14:tracePt t="78756" x="4927600" y="2635250"/>
          <p14:tracePt t="78773" x="4965700" y="2635250"/>
          <p14:tracePt t="78790" x="5003800" y="2635250"/>
          <p14:tracePt t="78806" x="5029200" y="2635250"/>
          <p14:tracePt t="78823" x="5054600" y="2635250"/>
          <p14:tracePt t="78840" x="5073650" y="2635250"/>
          <p14:tracePt t="78856" x="5080000" y="2635250"/>
          <p14:tracePt t="78873" x="5086350" y="2635250"/>
          <p14:tracePt t="78906" x="5111750" y="2635250"/>
          <p14:tracePt t="78923" x="5168900" y="2654300"/>
          <p14:tracePt t="78940" x="5200650" y="2654300"/>
          <p14:tracePt t="78956" x="5226050" y="2660650"/>
          <p14:tracePt t="78973" x="5251450" y="2660650"/>
          <p14:tracePt t="79007" x="5264150" y="2660650"/>
          <p14:tracePt t="79023" x="5276850" y="2673350"/>
          <p14:tracePt t="79048" x="5276850" y="2679700"/>
          <p14:tracePt t="79056" x="5283200" y="2686050"/>
          <p14:tracePt t="79074" x="5289550" y="2686050"/>
          <p14:tracePt t="79091" x="5314950" y="2705100"/>
          <p14:tracePt t="79108" x="5353050" y="2730500"/>
          <p14:tracePt t="79124" x="5372100" y="2736850"/>
          <p14:tracePt t="79157" x="5410200" y="2768600"/>
          <p14:tracePt t="79179" x="5416550" y="2768600"/>
          <p14:tracePt t="79204" x="5416550" y="2774950"/>
          <p14:tracePt t="79213" x="5416550" y="2781300"/>
          <p14:tracePt t="79229" x="5416550" y="2787650"/>
          <p14:tracePt t="79252" x="5416550" y="2800350"/>
          <p14:tracePt t="79268" x="5416550" y="2806700"/>
          <p14:tracePt t="79327" x="5416550" y="2813050"/>
          <p14:tracePt t="79351" x="5416550" y="2819400"/>
          <p14:tracePt t="79367" x="5416550" y="2825750"/>
          <p14:tracePt t="79383" x="5416550" y="2832100"/>
          <p14:tracePt t="79390" x="5416550" y="2838450"/>
          <p14:tracePt t="79414" x="5416550" y="2844800"/>
          <p14:tracePt t="79421" x="5416550" y="2851150"/>
          <p14:tracePt t="79437" x="5416550" y="2857500"/>
          <p14:tracePt t="79453" x="5416550" y="2876550"/>
          <p14:tracePt t="79468" x="5416550" y="2882900"/>
          <p14:tracePt t="79480" x="5410200" y="2889250"/>
          <p14:tracePt t="79495" x="5410200" y="2895600"/>
          <p14:tracePt t="79517" x="5410200" y="2901950"/>
          <p14:tracePt t="79526" x="5410200" y="2908300"/>
          <p14:tracePt t="79540" x="5403850" y="2933700"/>
          <p14:tracePt t="79557" x="5403850" y="2952750"/>
          <p14:tracePt t="79573" x="5403850" y="2959100"/>
          <p14:tracePt t="79590" x="5403850" y="2971800"/>
          <p14:tracePt t="79624" x="5397500" y="2978150"/>
          <p14:tracePt t="79652" x="5397500" y="2984500"/>
          <p14:tracePt t="79664" x="5391150" y="2984500"/>
          <p14:tracePt t="79681" x="5384800" y="2997200"/>
          <p14:tracePt t="79719" x="5378450" y="3003550"/>
          <p14:tracePt t="79760" x="5365750" y="3009900"/>
          <p14:tracePt t="79790" x="5359400" y="3009900"/>
          <p14:tracePt t="79796" x="5353050" y="3009900"/>
          <p14:tracePt t="79807" x="5346700" y="3009900"/>
          <p14:tracePt t="79824" x="5334000" y="3009900"/>
          <p14:tracePt t="79857" x="5321300" y="3009900"/>
          <p14:tracePt t="79895" x="5314950" y="3009900"/>
          <p14:tracePt t="79933" x="5308600" y="3009900"/>
          <p14:tracePt t="79948" x="5289550" y="3009900"/>
          <p14:tracePt t="79964" x="5283200" y="3009900"/>
          <p14:tracePt t="79972" x="5276850" y="3009900"/>
          <p14:tracePt t="79980" x="5270500" y="3009900"/>
          <p14:tracePt t="79991" x="5257800" y="3009900"/>
          <p14:tracePt t="80007" x="5245100" y="3009900"/>
          <p14:tracePt t="80024" x="5238750" y="3009900"/>
          <p14:tracePt t="80064" x="5226050" y="3009900"/>
          <p14:tracePt t="80204" x="5219700" y="3009900"/>
          <p14:tracePt t="80392" x="5187950" y="3009900"/>
          <p14:tracePt t="80399" x="5143500" y="2990850"/>
          <p14:tracePt t="80408" x="5067300" y="2971800"/>
          <p14:tracePt t="80416" x="4972050" y="2952750"/>
          <p14:tracePt t="80433" x="4654550" y="2870200"/>
          <p14:tracePt t="80450" x="4305300" y="2813050"/>
          <p14:tracePt t="80466" x="4114800" y="2781300"/>
          <p14:tracePt t="80483" x="4038600" y="2768600"/>
          <p14:tracePt t="80781" x="4051300" y="2768600"/>
          <p14:tracePt t="80790" x="4089400" y="2768600"/>
          <p14:tracePt t="80797" x="4121150" y="2787650"/>
          <p14:tracePt t="80805" x="4165600" y="2787650"/>
          <p14:tracePt t="80822" x="4292600" y="2800350"/>
          <p14:tracePt t="80839" x="4457700" y="2825750"/>
          <p14:tracePt t="80856" x="4565650" y="2844800"/>
          <p14:tracePt t="80872" x="4622800" y="2844800"/>
          <p14:tracePt t="80888" x="4629150" y="2844800"/>
          <p14:tracePt t="81078" x="4635500" y="2844800"/>
          <p14:tracePt t="81094" x="4648200" y="2844800"/>
          <p14:tracePt t="81200" x="4654550" y="2844800"/>
          <p14:tracePt t="81208" x="4660900" y="2851150"/>
          <p14:tracePt t="81219" x="4660900" y="2857500"/>
          <p14:tracePt t="81236" x="4679950" y="2870200"/>
          <p14:tracePt t="81252" x="4705350" y="2882900"/>
          <p14:tracePt t="81269" x="4718050" y="2895600"/>
          <p14:tracePt t="81286" x="4724400" y="2901950"/>
          <p14:tracePt t="81357" x="4724400" y="2908300"/>
          <p14:tracePt t="81365" x="4724400" y="2921000"/>
          <p14:tracePt t="81374" x="4724400" y="2927350"/>
          <p14:tracePt t="81386" x="4724400" y="2940050"/>
          <p14:tracePt t="81402" x="4749800" y="2965450"/>
          <p14:tracePt t="81420" x="4781550" y="2997200"/>
          <p14:tracePt t="81436" x="4800600" y="3003550"/>
          <p14:tracePt t="81469" x="4806950" y="3003550"/>
          <p14:tracePt t="81501" x="4813300" y="3003550"/>
          <p14:tracePt t="81736" x="4819650" y="3003550"/>
          <p14:tracePt t="81753" x="4826000" y="3003550"/>
          <p14:tracePt t="81760" x="4832350" y="3003550"/>
          <p14:tracePt t="81775" x="4845050" y="3003550"/>
          <p14:tracePt t="81783" x="4857750" y="3003550"/>
          <p14:tracePt t="81794" x="4876800" y="3003550"/>
          <p14:tracePt t="81810" x="4914900" y="3003550"/>
          <p14:tracePt t="81827" x="4959350" y="3003550"/>
          <p14:tracePt t="81845" x="4997450" y="3003550"/>
          <p14:tracePt t="81861" x="5003800" y="3003550"/>
          <p14:tracePt t="82350" x="4997450" y="3003550"/>
          <p14:tracePt t="82359" x="4991100" y="3003550"/>
          <p14:tracePt t="82366" x="4965700" y="3003550"/>
          <p14:tracePt t="82376" x="4946650" y="3003550"/>
          <p14:tracePt t="82391" x="4908550" y="3003550"/>
          <p14:tracePt t="82407" x="4876800" y="3003550"/>
          <p14:tracePt t="82424" x="4857750" y="3003550"/>
          <p14:tracePt t="82463" x="4851400" y="3003550"/>
          <p14:tracePt t="82474" x="4838700" y="3003550"/>
          <p14:tracePt t="82496" x="4832350" y="3003550"/>
          <p14:tracePt t="82509" x="4813300" y="2990850"/>
          <p14:tracePt t="82524" x="4787900" y="2984500"/>
          <p14:tracePt t="82530" x="4775200" y="2984500"/>
          <p14:tracePt t="82541" x="4749800" y="2971800"/>
          <p14:tracePt t="82558" x="4737100" y="2959100"/>
          <p14:tracePt t="82591" x="4730750" y="2959100"/>
          <p14:tracePt t="82608" x="4724400" y="2946400"/>
          <p14:tracePt t="82624" x="4711700" y="2933700"/>
          <p14:tracePt t="82641" x="4705350" y="2921000"/>
          <p14:tracePt t="82658" x="4692650" y="2895600"/>
          <p14:tracePt t="82675" x="4692650" y="2863850"/>
          <p14:tracePt t="82691" x="4692650" y="2832100"/>
          <p14:tracePt t="82708" x="4692650" y="2806700"/>
          <p14:tracePt t="82724" x="4692650" y="2781300"/>
          <p14:tracePt t="82741" x="4692650" y="2762250"/>
          <p14:tracePt t="82758" x="4692650" y="2755900"/>
          <p14:tracePt t="82774" x="4692650" y="2749550"/>
          <p14:tracePt t="82791" x="4692650" y="2736850"/>
          <p14:tracePt t="82808" x="4692650" y="2717800"/>
          <p14:tracePt t="82824" x="4699000" y="2698750"/>
          <p14:tracePt t="82841" x="4711700" y="2686050"/>
          <p14:tracePt t="82858" x="4730750" y="2667000"/>
          <p14:tracePt t="82875" x="4737100" y="2654300"/>
          <p14:tracePt t="82891" x="4749800" y="2635250"/>
          <p14:tracePt t="82910" x="4756150" y="2628900"/>
          <p14:tracePt t="82924" x="4768850" y="2609850"/>
          <p14:tracePt t="82941" x="4781550" y="2597150"/>
          <p14:tracePt t="82958" x="4787900" y="2584450"/>
          <p14:tracePt t="82975" x="4800600" y="2578100"/>
          <p14:tracePt t="82991" x="4826000" y="2571750"/>
          <p14:tracePt t="83008" x="4851400" y="2571750"/>
          <p14:tracePt t="83025" x="4876800" y="2559050"/>
          <p14:tracePt t="83041" x="4908550" y="2559050"/>
          <p14:tracePt t="83045" x="4933950" y="2552700"/>
          <p14:tracePt t="83058" x="4946650" y="2552700"/>
          <p14:tracePt t="83075" x="4972050" y="2552700"/>
          <p14:tracePt t="83094" x="4991100" y="2552700"/>
          <p14:tracePt t="83108" x="5003800" y="2552700"/>
          <p14:tracePt t="83125" x="5016500" y="2552700"/>
          <p14:tracePt t="83141" x="5041900" y="2552700"/>
          <p14:tracePt t="83158" x="5067300" y="2552700"/>
          <p14:tracePt t="83175" x="5092700" y="2559050"/>
          <p14:tracePt t="83191" x="5118100" y="2565400"/>
          <p14:tracePt t="83208" x="5143500" y="2584450"/>
          <p14:tracePt t="83225" x="5175250" y="2603500"/>
          <p14:tracePt t="83242" x="5200650" y="2628900"/>
          <p14:tracePt t="83258" x="5213350" y="2641600"/>
          <p14:tracePt t="83275" x="5245100" y="2660650"/>
          <p14:tracePt t="83292" x="5289550" y="2686050"/>
          <p14:tracePt t="83308" x="5308600" y="2692400"/>
          <p14:tracePt t="83325" x="5327650" y="2705100"/>
          <p14:tracePt t="83342" x="5340350" y="2711450"/>
          <p14:tracePt t="83359" x="5346700" y="2717800"/>
          <p14:tracePt t="83375" x="5353050" y="2730500"/>
          <p14:tracePt t="83392" x="5372100" y="2749550"/>
          <p14:tracePt t="83408" x="5384800" y="2781300"/>
          <p14:tracePt t="83425" x="5391150" y="2787650"/>
          <p14:tracePt t="83442" x="5397500" y="2800350"/>
          <p14:tracePt t="83458" x="5397500" y="2806700"/>
          <p14:tracePt t="83475" x="5403850" y="2813050"/>
          <p14:tracePt t="83492" x="5403850" y="2832100"/>
          <p14:tracePt t="83508" x="5410200" y="2838450"/>
          <p14:tracePt t="83525" x="5410200" y="2851150"/>
          <p14:tracePt t="83545" x="5410200" y="2857500"/>
          <p14:tracePt t="83559" x="5410200" y="2863850"/>
          <p14:tracePt t="83575" x="5403850" y="2876550"/>
          <p14:tracePt t="83592" x="5391150" y="2882900"/>
          <p14:tracePt t="83609" x="5372100" y="2895600"/>
          <p14:tracePt t="83625" x="5359400" y="2901950"/>
          <p14:tracePt t="83642" x="5353050" y="2914650"/>
          <p14:tracePt t="83658" x="5346700" y="2914650"/>
          <p14:tracePt t="83692" x="5327650" y="2921000"/>
          <p14:tracePt t="83709" x="5327650" y="2927350"/>
          <p14:tracePt t="83742" x="5321300" y="2927350"/>
          <p14:tracePt t="83766" x="5308600" y="2933700"/>
          <p14:tracePt t="83790" x="5302250" y="2933700"/>
          <p14:tracePt t="83799" x="5295900" y="2933700"/>
          <p14:tracePt t="83825" x="5289550" y="2933700"/>
          <p14:tracePt t="83951" x="5276850" y="2927350"/>
          <p14:tracePt t="83957" x="5270500" y="2895600"/>
          <p14:tracePt t="83966" x="5264150" y="2870200"/>
          <p14:tracePt t="83975" x="5257800" y="2851150"/>
          <p14:tracePt t="83992" x="5238750" y="2806700"/>
          <p14:tracePt t="84009" x="5219700" y="2724150"/>
          <p14:tracePt t="84025" x="5194300" y="2654300"/>
          <p14:tracePt t="84042" x="5162550" y="2584450"/>
          <p14:tracePt t="84059" x="5130800" y="2520950"/>
          <p14:tracePt t="84075" x="5105400" y="2482850"/>
          <p14:tracePt t="84093" x="5080000" y="2444750"/>
          <p14:tracePt t="84109" x="5067300" y="2406650"/>
          <p14:tracePt t="84142" x="5054600" y="2393950"/>
          <p14:tracePt t="84183" x="5048250" y="2393950"/>
          <p14:tracePt t="84198" x="5048250" y="2381250"/>
          <p14:tracePt t="84206" x="5048250" y="2374900"/>
          <p14:tracePt t="84214" x="5035550" y="2368550"/>
          <p14:tracePt t="84226" x="5016500" y="2355850"/>
          <p14:tracePt t="84243" x="4984750" y="2336800"/>
          <p14:tracePt t="84259" x="4933950" y="2317750"/>
          <p14:tracePt t="84276" x="4908550" y="2311400"/>
          <p14:tracePt t="84313" x="4908550" y="2305050"/>
          <p14:tracePt t="84360" x="4902200" y="2305050"/>
          <p14:tracePt t="84366" x="4895850" y="2305050"/>
          <p14:tracePt t="84393" x="4889500" y="2305050"/>
          <p14:tracePt t="84404" x="4870450" y="2305050"/>
          <p14:tracePt t="84410" x="4864100" y="2317750"/>
          <p14:tracePt t="84426" x="4851400" y="2330450"/>
          <p14:tracePt t="84443" x="4832350" y="2349500"/>
          <p14:tracePt t="84459" x="4813300" y="2368550"/>
          <p14:tracePt t="84476" x="4794250" y="2393950"/>
          <p14:tracePt t="84493" x="4775200" y="2457450"/>
          <p14:tracePt t="84512" x="4762500" y="2495550"/>
          <p14:tracePt t="84526" x="4762500" y="2520950"/>
          <p14:tracePt t="84543" x="4762500" y="2540000"/>
          <p14:tracePt t="84559" x="4756150" y="2559050"/>
          <p14:tracePt t="84576" x="4756150" y="2571750"/>
          <p14:tracePt t="84593" x="4749800" y="2590800"/>
          <p14:tracePt t="84609" x="4743450" y="2609850"/>
          <p14:tracePt t="84626" x="4743450" y="2628900"/>
          <p14:tracePt t="84643" x="4743450" y="2654300"/>
          <p14:tracePt t="84659" x="4743450" y="2673350"/>
          <p14:tracePt t="84676" x="4743450" y="2686050"/>
          <p14:tracePt t="84693" x="4743450" y="2692400"/>
          <p14:tracePt t="84710" x="4743450" y="2711450"/>
          <p14:tracePt t="84726" x="4749800" y="2730500"/>
          <p14:tracePt t="84743" x="4768850" y="2774950"/>
          <p14:tracePt t="84759" x="4794250" y="2825750"/>
          <p14:tracePt t="84776" x="4819650" y="2857500"/>
          <p14:tracePt t="84793" x="4826000" y="2870200"/>
          <p14:tracePt t="84809" x="4826000" y="2876550"/>
          <p14:tracePt t="84826" x="4826000" y="2882900"/>
          <p14:tracePt t="84859" x="4826000" y="2889250"/>
          <p14:tracePt t="84880" x="4826000" y="2901950"/>
          <p14:tracePt t="84903" x="4819650" y="2908300"/>
          <p14:tracePt t="84913" x="4806950" y="2908300"/>
          <p14:tracePt t="84926" x="4768850" y="2921000"/>
          <p14:tracePt t="84943" x="4730750" y="2921000"/>
          <p14:tracePt t="84959" x="4705350" y="2933700"/>
          <p14:tracePt t="84976" x="4686300" y="2933700"/>
          <p14:tracePt t="84993" x="4673600" y="2940050"/>
          <p14:tracePt t="85010" x="4667250" y="2940050"/>
          <p14:tracePt t="85340" x="4660900" y="2940050"/>
          <p14:tracePt t="85386" x="4660900" y="2946400"/>
          <p14:tracePt t="85403" x="4667250" y="2946400"/>
          <p14:tracePt t="85409" x="4673600" y="2952750"/>
          <p14:tracePt t="85419" x="4679950" y="2959100"/>
          <p14:tracePt t="85433" x="4699000" y="2959100"/>
          <p14:tracePt t="85448" x="4724400" y="2959100"/>
          <p14:tracePt t="85464" x="4762500" y="2965450"/>
          <p14:tracePt t="85481" x="4857750" y="2997200"/>
          <p14:tracePt t="85498" x="4978400" y="3028950"/>
          <p14:tracePt t="85514" x="5092700" y="3048000"/>
          <p14:tracePt t="85531" x="5187950" y="3073400"/>
          <p14:tracePt t="85538" x="5207000" y="3073400"/>
          <p14:tracePt t="85548" x="5213350" y="3073400"/>
          <p14:tracePt t="86119" x="5207000" y="3073400"/>
          <p14:tracePt t="86127" x="5187950" y="3073400"/>
          <p14:tracePt t="86135" x="5168900" y="3073400"/>
          <p14:tracePt t="86146" x="5156200" y="3073400"/>
          <p14:tracePt t="86160" x="5137150" y="3073400"/>
          <p14:tracePt t="86176" x="5130800" y="3073400"/>
          <p14:tracePt t="86192" x="5111750" y="3073400"/>
          <p14:tracePt t="86209" x="5105400" y="3073400"/>
          <p14:tracePt t="86226" x="5092700" y="3073400"/>
          <p14:tracePt t="86243" x="5086350" y="3073400"/>
          <p14:tracePt t="86322" x="5073650" y="3073400"/>
          <p14:tracePt t="86330" x="5067300" y="3073400"/>
          <p14:tracePt t="86348" x="5060950" y="3073400"/>
          <p14:tracePt t="86361" x="5054600" y="3073400"/>
          <p14:tracePt t="86376" x="5054600" y="3067050"/>
          <p14:tracePt t="86544" x="5029200" y="3067050"/>
          <p14:tracePt t="86559" x="4997450" y="3048000"/>
          <p14:tracePt t="86576" x="4965700" y="3041650"/>
          <p14:tracePt t="86597" x="4946650" y="3035300"/>
          <p14:tracePt t="86610" x="4940300" y="3035300"/>
          <p14:tracePt t="86626" x="4933950" y="3028950"/>
          <p14:tracePt t="86643" x="4927600" y="3022600"/>
          <p14:tracePt t="87058" x="4933950" y="3016250"/>
          <p14:tracePt t="87082" x="4953000" y="3009900"/>
          <p14:tracePt t="87099" x="4959350" y="3009900"/>
          <p14:tracePt t="87106" x="4972050" y="3009900"/>
          <p14:tracePt t="87116" x="4978400" y="3003550"/>
          <p14:tracePt t="87450" x="4972050" y="3003550"/>
          <p14:tracePt t="88024" x="4965700" y="3003550"/>
          <p14:tracePt t="88056" x="4959350" y="3003550"/>
          <p14:tracePt t="88065" x="4953000" y="3003550"/>
          <p14:tracePt t="88088" x="4940300" y="3003550"/>
          <p14:tracePt t="88104" x="4933950" y="3003550"/>
          <p14:tracePt t="88153" x="4927600" y="3003550"/>
          <p14:tracePt t="90266" x="4914900" y="3003550"/>
          <p14:tracePt t="90273" x="4908550" y="3003550"/>
          <p14:tracePt t="90281" x="4883150" y="3003550"/>
          <p14:tracePt t="90290" x="4857750" y="3003550"/>
          <p14:tracePt t="90307" x="4832350" y="3003550"/>
          <p14:tracePt t="90324" x="4806950" y="3003550"/>
          <p14:tracePt t="90340" x="4794250" y="3003550"/>
          <p14:tracePt t="90773" x="4787900" y="2997200"/>
          <p14:tracePt t="90781" x="4781550" y="2997200"/>
          <p14:tracePt t="90877" x="4775200" y="2990850"/>
          <p14:tracePt t="90913" x="4775200" y="2984500"/>
          <p14:tracePt t="90921" x="4775200" y="2978150"/>
          <p14:tracePt t="90961" x="4775200" y="2971800"/>
          <p14:tracePt t="91027" x="4781550" y="2965450"/>
          <p14:tracePt t="91515" x="4787900" y="2965450"/>
          <p14:tracePt t="91522" x="4800600" y="2965450"/>
          <p14:tracePt t="91531" x="4819650" y="2971800"/>
          <p14:tracePt t="91539" x="4826000" y="2978150"/>
          <p14:tracePt t="91555" x="4851400" y="2984500"/>
          <p14:tracePt t="91589" x="4857750" y="2984500"/>
          <p14:tracePt t="91605" x="4870450" y="2984500"/>
          <p14:tracePt t="91645" x="4876800" y="2984500"/>
          <p14:tracePt t="91660" x="4883150" y="2984500"/>
          <p14:tracePt t="91676" x="4889500" y="2984500"/>
          <p14:tracePt t="91681" x="4902200" y="2984500"/>
          <p14:tracePt t="91698" x="4908550" y="2971800"/>
          <p14:tracePt t="91714" x="4914900" y="2959100"/>
          <p14:tracePt t="91723" x="4914900" y="2946400"/>
          <p14:tracePt t="91739" x="4927600" y="2921000"/>
          <p14:tracePt t="91756" x="4927600" y="2870200"/>
          <p14:tracePt t="91772" x="4927600" y="2813050"/>
          <p14:tracePt t="91789" x="4927600" y="2743200"/>
          <p14:tracePt t="91806" x="4927600" y="2692400"/>
          <p14:tracePt t="91822" x="4921250" y="2641600"/>
          <p14:tracePt t="91839" x="4914900" y="2584450"/>
          <p14:tracePt t="91857" x="4902200" y="2540000"/>
          <p14:tracePt t="91872" x="4895850" y="2508250"/>
          <p14:tracePt t="91889" x="4895850" y="2482850"/>
          <p14:tracePt t="91906" x="4895850" y="2476500"/>
          <p14:tracePt t="91922" x="4895850" y="2470150"/>
          <p14:tracePt t="92596" x="4889500" y="2463800"/>
          <p14:tracePt t="92845" x="4889500" y="2470150"/>
          <p14:tracePt t="92862" x="4895850" y="2482850"/>
          <p14:tracePt t="92879" x="4908550" y="2495550"/>
          <p14:tracePt t="92885" x="4933950" y="2514600"/>
          <p14:tracePt t="92893" x="4959350" y="2527300"/>
          <p14:tracePt t="92903" x="4997450" y="2533650"/>
          <p14:tracePt t="92920" x="5073650" y="2565400"/>
          <p14:tracePt t="92937" x="5181600" y="2590800"/>
          <p14:tracePt t="92953" x="5226050" y="2597150"/>
          <p14:tracePt t="92970" x="5238750" y="2603500"/>
          <p14:tracePt t="93214" x="5257800" y="2616200"/>
          <p14:tracePt t="93221" x="5270500" y="2628900"/>
          <p14:tracePt t="93230" x="5302250" y="2647950"/>
          <p14:tracePt t="93238" x="5365750" y="2686050"/>
          <p14:tracePt t="93255" x="5549900" y="2755900"/>
          <p14:tracePt t="93272" x="5734050" y="2825750"/>
          <p14:tracePt t="93289" x="5861050" y="2857500"/>
          <p14:tracePt t="93305" x="5905500" y="2870200"/>
          <p14:tracePt t="93564" x="5899150" y="2870200"/>
          <p14:tracePt t="93571" x="5892800" y="2870200"/>
          <p14:tracePt t="93589" x="5886450" y="2870200"/>
          <p14:tracePt t="94147" x="5880100" y="2870200"/>
          <p14:tracePt t="94159" x="5880100" y="2863850"/>
          <p14:tracePt t="94163" x="5918200" y="2863850"/>
          <p14:tracePt t="94171" x="5988050" y="2863850"/>
          <p14:tracePt t="94187" x="6178550" y="2863850"/>
          <p14:tracePt t="94204" x="6407150" y="2863850"/>
          <p14:tracePt t="94221" x="6667500" y="2863850"/>
          <p14:tracePt t="94237" x="6972300" y="2863850"/>
          <p14:tracePt t="94254" x="7175500" y="2863850"/>
          <p14:tracePt t="94271" x="7321550" y="2863850"/>
          <p14:tracePt t="94288" x="7467600" y="2863850"/>
          <p14:tracePt t="94304" x="7556500" y="2863850"/>
          <p14:tracePt t="94321" x="7639050" y="2863850"/>
          <p14:tracePt t="94337" x="7715250" y="2863850"/>
          <p14:tracePt t="94354" x="7893050" y="2876550"/>
          <p14:tracePt t="94371" x="8013700" y="2901950"/>
          <p14:tracePt t="94388" x="8121650" y="2921000"/>
          <p14:tracePt t="94404" x="8229600" y="2921000"/>
          <p14:tracePt t="94421" x="8267700" y="2921000"/>
          <p14:tracePt t="94438" x="8286750" y="2921000"/>
          <p14:tracePt t="94726" x="8280400" y="2921000"/>
          <p14:tracePt t="94733" x="8261350" y="2921000"/>
          <p14:tracePt t="94740" x="8255000" y="2921000"/>
          <p14:tracePt t="94751" x="8235950" y="2921000"/>
          <p14:tracePt t="94768" x="8191500" y="2933700"/>
          <p14:tracePt t="94784" x="8159750" y="2940050"/>
          <p14:tracePt t="94801" x="8115300" y="2940050"/>
          <p14:tracePt t="94818" x="8083550" y="2946400"/>
          <p14:tracePt t="94835" x="8026400" y="2952750"/>
          <p14:tracePt t="94851" x="7994650" y="2952750"/>
          <p14:tracePt t="94868" x="7988300" y="2952750"/>
          <p14:tracePt t="94910" x="7981950" y="2952750"/>
          <p14:tracePt t="94924" x="7969250" y="2959100"/>
          <p14:tracePt t="94934" x="7962900" y="2965450"/>
          <p14:tracePt t="94951" x="7943850" y="2971800"/>
          <p14:tracePt t="94968" x="7924800" y="2978150"/>
          <p14:tracePt t="94984" x="7912100" y="2978150"/>
          <p14:tracePt t="95018" x="7905750" y="2978150"/>
          <p14:tracePt t="95034" x="7893050" y="2990850"/>
          <p14:tracePt t="95051" x="7874000" y="2997200"/>
          <p14:tracePt t="95068" x="7848600" y="2997200"/>
          <p14:tracePt t="95084" x="7835900" y="3003550"/>
          <p14:tracePt t="95406" x="7829550" y="3003550"/>
          <p14:tracePt t="95428" x="7829550" y="2997200"/>
          <p14:tracePt t="95436" x="7829550" y="2990850"/>
          <p14:tracePt t="95869" x="7835900" y="2990850"/>
          <p14:tracePt t="95878" x="7842250" y="2990850"/>
          <p14:tracePt t="95886" x="7848600" y="2990850"/>
          <p14:tracePt t="95893" x="7854950" y="2990850"/>
          <p14:tracePt t="95909" x="7874000" y="2990850"/>
          <p14:tracePt t="95926" x="7880350" y="2990850"/>
          <p14:tracePt t="95943" x="7893050" y="2990850"/>
          <p14:tracePt t="95959" x="7899400" y="2990850"/>
          <p14:tracePt t="95976" x="7912100" y="2990850"/>
          <p14:tracePt t="95993" x="7931150" y="2990850"/>
          <p14:tracePt t="96010" x="7956550" y="2990850"/>
          <p14:tracePt t="96026" x="7981950" y="2990850"/>
          <p14:tracePt t="96043" x="8032750" y="2990850"/>
          <p14:tracePt t="96060" x="8058150" y="2990850"/>
          <p14:tracePt t="96076" x="8083550" y="2990850"/>
          <p14:tracePt t="96093" x="8108950" y="2990850"/>
          <p14:tracePt t="96110" x="8115300" y="2990850"/>
          <p14:tracePt t="96148" x="8128000" y="2990850"/>
          <p14:tracePt t="96166" x="8134350" y="2990850"/>
          <p14:tracePt t="96183" x="8140700" y="2990850"/>
          <p14:tracePt t="96193" x="8153400" y="2990850"/>
          <p14:tracePt t="96210" x="8159750" y="2984500"/>
          <p14:tracePt t="96227" x="8185150" y="2971800"/>
          <p14:tracePt t="96243" x="8191500" y="2971800"/>
          <p14:tracePt t="96260" x="8216900" y="2965450"/>
          <p14:tracePt t="96276" x="8242300" y="2965450"/>
          <p14:tracePt t="96293" x="8286750" y="2965450"/>
          <p14:tracePt t="96310" x="8324850" y="2965450"/>
          <p14:tracePt t="96328" x="8375650" y="2965450"/>
          <p14:tracePt t="96343" x="8420100" y="2965450"/>
          <p14:tracePt t="96360" x="8470900" y="2965450"/>
          <p14:tracePt t="96376" x="8502650" y="2965450"/>
          <p14:tracePt t="96393" x="8521700" y="2965450"/>
          <p14:tracePt t="96410" x="8534400" y="2965450"/>
          <p14:tracePt t="96427" x="8547100" y="2959100"/>
          <p14:tracePt t="96443" x="8553450" y="2959100"/>
          <p14:tracePt t="96460" x="8559800" y="2959100"/>
          <p14:tracePt t="96476" x="8566150" y="2959100"/>
          <p14:tracePt t="96493" x="8572500" y="2959100"/>
          <p14:tracePt t="96527" x="8578850" y="2959100"/>
          <p14:tracePt t="96568" x="8591550" y="2959100"/>
          <p14:tracePt t="96583" x="8597900" y="2959100"/>
          <p14:tracePt t="98040" x="8623300" y="2959100"/>
          <p14:tracePt t="98048" x="8655050" y="2959100"/>
          <p14:tracePt t="98057" x="8712200" y="2959100"/>
          <p14:tracePt t="98066" x="8775700" y="2959100"/>
          <p14:tracePt t="98082" x="8902700" y="2959100"/>
          <p14:tracePt t="98098" x="9048750" y="2959100"/>
          <p14:tracePt t="98115" x="9156700" y="2959100"/>
          <p14:tracePt t="98132" x="9264650" y="2959100"/>
          <p14:tracePt t="98148" x="9328150" y="2959100"/>
          <p14:tracePt t="98165" x="9417050" y="2959100"/>
          <p14:tracePt t="98182" x="9512300" y="2959100"/>
          <p14:tracePt t="98199" x="9607550" y="2959100"/>
          <p14:tracePt t="98215" x="9702800" y="2959100"/>
          <p14:tracePt t="98232" x="9772650" y="2959100"/>
          <p14:tracePt t="98248" x="9836150" y="2959100"/>
          <p14:tracePt t="98265" x="9874250" y="2959100"/>
          <p14:tracePt t="98282" x="9906000" y="2959100"/>
          <p14:tracePt t="98298" x="9963150" y="2946400"/>
          <p14:tracePt t="98317" x="10026650" y="2946400"/>
          <p14:tracePt t="98332" x="10109200" y="2946400"/>
          <p14:tracePt t="98349" x="10210800" y="2952750"/>
          <p14:tracePt t="98365" x="10306050" y="2952750"/>
          <p14:tracePt t="98382" x="10382250" y="2952750"/>
          <p14:tracePt t="98399" x="10426700" y="2952750"/>
          <p14:tracePt t="98415" x="10458450" y="2946400"/>
          <p14:tracePt t="98432" x="10477500" y="2933700"/>
          <p14:tracePt t="98449" x="10490200" y="2933700"/>
          <p14:tracePt t="98466" x="10502900" y="2921000"/>
          <p14:tracePt t="98482" x="10502900" y="2914650"/>
          <p14:tracePt t="98499" x="10515600" y="2908300"/>
          <p14:tracePt t="98516" x="10521950" y="2889250"/>
          <p14:tracePt t="98549" x="10528300" y="2882900"/>
          <p14:tracePt t="98581" x="10534650" y="2870200"/>
          <p14:tracePt t="98597" x="10541000" y="2863850"/>
          <p14:tracePt t="99013" x="10541000" y="2857500"/>
          <p14:tracePt t="99037" x="10534650" y="2857500"/>
          <p14:tracePt t="99054" x="10528300" y="2857500"/>
          <p14:tracePt t="99078" x="10521950" y="2857500"/>
          <p14:tracePt t="99085" x="10515600" y="2857500"/>
          <p14:tracePt t="99148" x="10502900" y="2857500"/>
          <p14:tracePt t="99198" x="10496550" y="2857500"/>
          <p14:tracePt t="99222" x="10496550" y="2851150"/>
          <p14:tracePt t="99369" x="10490200" y="2851150"/>
          <p14:tracePt t="99377" x="10483850" y="2851150"/>
          <p14:tracePt t="99393" x="10477500" y="2851150"/>
          <p14:tracePt t="99409" x="10452100" y="2844800"/>
          <p14:tracePt t="99426" x="10382250" y="2832100"/>
          <p14:tracePt t="99443" x="10293350" y="2813050"/>
          <p14:tracePt t="99459" x="10140950" y="2794000"/>
          <p14:tracePt t="99476" x="9982200" y="2768600"/>
          <p14:tracePt t="99493" x="9626600" y="2711450"/>
          <p14:tracePt t="99509" x="9302750" y="2667000"/>
          <p14:tracePt t="99526" x="9055100" y="2667000"/>
          <p14:tracePt t="99543" x="8890000" y="2667000"/>
          <p14:tracePt t="99559" x="8820150" y="2667000"/>
          <p14:tracePt t="99576" x="8813800" y="2667000"/>
          <p14:tracePt t="99593" x="8807450" y="2667000"/>
          <p14:tracePt t="99609" x="8788400" y="2667000"/>
          <p14:tracePt t="99626" x="8756650" y="2667000"/>
          <p14:tracePt t="99643" x="8699500" y="2667000"/>
          <p14:tracePt t="99659" x="8636000" y="2667000"/>
          <p14:tracePt t="99677" x="8566150" y="2667000"/>
          <p14:tracePt t="99693" x="8553450" y="2667000"/>
          <p14:tracePt t="99801" x="8559800" y="2673350"/>
          <p14:tracePt t="99808" x="8591550" y="2692400"/>
          <p14:tracePt t="99817" x="8642350" y="2711450"/>
          <p14:tracePt t="99826" x="8693150" y="2717800"/>
          <p14:tracePt t="99843" x="8826500" y="2749550"/>
          <p14:tracePt t="99860" x="8991600" y="2768600"/>
          <p14:tracePt t="99876" x="9010650" y="2768600"/>
          <p14:tracePt t="99982" x="9017000" y="2774950"/>
          <p14:tracePt t="99989" x="9017000" y="2781300"/>
          <p14:tracePt t="99999" x="9010650" y="2787650"/>
          <p14:tracePt t="100010" x="9004300" y="2787650"/>
          <p14:tracePt t="100026" x="8985250" y="2800350"/>
          <p14:tracePt t="100043" x="8972550" y="2813050"/>
          <p14:tracePt t="100060" x="8959850" y="2819400"/>
          <p14:tracePt t="100077" x="8940800" y="2832100"/>
          <p14:tracePt t="100093" x="8928100" y="2838450"/>
          <p14:tracePt t="100110" x="8921750" y="2851150"/>
          <p14:tracePt t="100126" x="8909050" y="2851150"/>
          <p14:tracePt t="100143" x="8902700" y="2851150"/>
          <p14:tracePt t="100160" x="8883650" y="2857500"/>
          <p14:tracePt t="100177" x="8864600" y="2863850"/>
          <p14:tracePt t="100193" x="8851900" y="2870200"/>
          <p14:tracePt t="100227" x="8845550" y="2870200"/>
          <p14:tracePt t="100272" x="8839200" y="2876550"/>
          <p14:tracePt t="100450" x="8832850" y="2876550"/>
          <p14:tracePt t="100455" x="8826500" y="2876550"/>
          <p14:tracePt t="100462" x="8826500" y="2882900"/>
          <p14:tracePt t="100480" x="8820150" y="2882900"/>
          <p14:tracePt t="100491" x="8807450" y="2889250"/>
          <p14:tracePt t="100508" x="8801100" y="2895600"/>
          <p14:tracePt t="100524" x="8794750" y="2895600"/>
          <p14:tracePt t="100609" x="8788400" y="2895600"/>
          <p14:tracePt t="101057" x="8813800" y="2895600"/>
          <p14:tracePt t="101064" x="8851900" y="2895600"/>
          <p14:tracePt t="101073" x="8890000" y="2895600"/>
          <p14:tracePt t="101081" x="8953500" y="2895600"/>
          <p14:tracePt t="101098" x="9080500" y="2895600"/>
          <p14:tracePt t="101115" x="9201150" y="2895600"/>
          <p14:tracePt t="101132" x="9296400" y="2889250"/>
          <p14:tracePt t="101148" x="9347200" y="2889250"/>
          <p14:tracePt t="101165" x="9398000" y="2889250"/>
          <p14:tracePt t="101181" x="9429750" y="2889250"/>
          <p14:tracePt t="101198" x="9461500" y="2895600"/>
          <p14:tracePt t="101215" x="9499600" y="2901950"/>
          <p14:tracePt t="101231" x="9537700" y="2901950"/>
          <p14:tracePt t="101248" x="9556750" y="2901950"/>
          <p14:tracePt t="101265" x="9563100" y="2901950"/>
          <p14:tracePt t="101299" x="9569450" y="2901950"/>
          <p14:tracePt t="101315" x="9582150" y="2901950"/>
          <p14:tracePt t="101332" x="9588500" y="2901950"/>
          <p14:tracePt t="101349" x="9594850" y="2901950"/>
          <p14:tracePt t="101935" x="9594850" y="2908300"/>
          <p14:tracePt t="101967" x="9588500" y="2908300"/>
          <p14:tracePt t="102047" x="9582150" y="2908300"/>
          <p14:tracePt t="102070" x="9569450" y="2908300"/>
          <p14:tracePt t="102143" x="9563100" y="2908300"/>
          <p14:tracePt t="102159" x="9556750" y="2914650"/>
          <p14:tracePt t="102166" x="9550400" y="2914650"/>
          <p14:tracePt t="102866" x="9531350" y="2914650"/>
          <p14:tracePt t="102873" x="9518650" y="2914650"/>
          <p14:tracePt t="102883" x="9493250" y="2914650"/>
          <p14:tracePt t="102890" x="9480550" y="2914650"/>
          <p14:tracePt t="102907" x="9436100" y="2914650"/>
          <p14:tracePt t="102924" x="9385300" y="2927350"/>
          <p14:tracePt t="102940" x="9321800" y="2933700"/>
          <p14:tracePt t="102957" x="9207500" y="2933700"/>
          <p14:tracePt t="102974" x="8896350" y="2952750"/>
          <p14:tracePt t="102990" x="8572500" y="2952750"/>
          <p14:tracePt t="103007" x="8216900" y="2978150"/>
          <p14:tracePt t="103024" x="7905750" y="3028950"/>
          <p14:tracePt t="103040" x="7747000" y="3054350"/>
          <p14:tracePt t="103057" x="7702550" y="3060700"/>
          <p14:tracePt t="103074" x="7696200" y="3060700"/>
          <p14:tracePt t="103090" x="7696200" y="3067050"/>
          <p14:tracePt t="103107" x="7670800" y="3067050"/>
          <p14:tracePt t="103124" x="7600950" y="3079750"/>
          <p14:tracePt t="103141" x="7518400" y="3098800"/>
          <p14:tracePt t="103158" x="7410450" y="3098800"/>
          <p14:tracePt t="103174" x="7283450" y="3098800"/>
          <p14:tracePt t="103190" x="7219950" y="3098800"/>
          <p14:tracePt t="103207" x="7175500" y="3098800"/>
          <p14:tracePt t="103224" x="7131050" y="3098800"/>
          <p14:tracePt t="103241" x="7092950" y="3098800"/>
          <p14:tracePt t="103257" x="7016750" y="3098800"/>
          <p14:tracePt t="103274" x="6921500" y="3098800"/>
          <p14:tracePt t="103290" x="6794500" y="3098800"/>
          <p14:tracePt t="103307" x="6635750" y="3098800"/>
          <p14:tracePt t="103324" x="6496050" y="3098800"/>
          <p14:tracePt t="103341" x="6388100" y="3105150"/>
          <p14:tracePt t="103357" x="6305550" y="3124200"/>
          <p14:tracePt t="103374" x="6203950" y="3143250"/>
          <p14:tracePt t="103391" x="6153150" y="3143250"/>
          <p14:tracePt t="103407" x="6108700" y="3162300"/>
          <p14:tracePt t="103424" x="6051550" y="3175000"/>
          <p14:tracePt t="103441" x="6000750" y="3194050"/>
          <p14:tracePt t="103457" x="5975350" y="3200400"/>
          <p14:tracePt t="103474" x="5943600" y="3206750"/>
          <p14:tracePt t="103507" x="5937250" y="3206750"/>
          <p14:tracePt t="103524" x="5930900" y="3213100"/>
          <p14:tracePt t="103541" x="5918200" y="3219450"/>
          <p14:tracePt t="103548" x="5911850" y="3219450"/>
          <p14:tracePt t="103558" x="5905500" y="3225800"/>
          <p14:tracePt t="103574" x="5880100" y="3238500"/>
          <p14:tracePt t="103608" x="5873750" y="3244850"/>
          <p14:tracePt t="103648" x="5867400" y="3244850"/>
          <p14:tracePt t="103656" x="5861050" y="3244850"/>
          <p14:tracePt t="103665" x="5854700" y="3244850"/>
          <p14:tracePt t="103674" x="5842000" y="3244850"/>
          <p14:tracePt t="103691" x="5816600" y="3244850"/>
          <p14:tracePt t="103708" x="5778500" y="3244850"/>
          <p14:tracePt t="103724" x="5708650" y="3244850"/>
          <p14:tracePt t="103741" x="5613400" y="3244850"/>
          <p14:tracePt t="103758" x="5511800" y="3244850"/>
          <p14:tracePt t="103774" x="5346700" y="3282950"/>
          <p14:tracePt t="103791" x="5314950" y="3289300"/>
          <p14:tracePt t="103808" x="5270500" y="3302000"/>
          <p14:tracePt t="103984" x="5270500" y="3314700"/>
          <p14:tracePt t="104009" x="5270500" y="3327400"/>
          <p14:tracePt t="104016" x="5270500" y="3333750"/>
          <p14:tracePt t="104025" x="5264150" y="3340100"/>
          <p14:tracePt t="104041" x="5264150" y="3352800"/>
          <p14:tracePt t="104048" x="5257800" y="3359150"/>
          <p14:tracePt t="104058" x="5251450" y="3365500"/>
          <p14:tracePt t="104075" x="5251450" y="3371850"/>
          <p14:tracePt t="104091" x="5245100" y="3378200"/>
          <p14:tracePt t="104108" x="5238750" y="3390900"/>
          <p14:tracePt t="104125" x="5226050" y="3409950"/>
          <p14:tracePt t="104159" x="5207000" y="3441700"/>
          <p14:tracePt t="104175" x="5187950" y="3454400"/>
          <p14:tracePt t="104191" x="5181600" y="3467100"/>
          <p14:tracePt t="104208" x="5168900" y="3473450"/>
          <p14:tracePt t="104224" x="5156200" y="3479800"/>
          <p14:tracePt t="104387" x="5156200" y="3486150"/>
          <p14:tracePt t="104411" x="5149850" y="3486150"/>
          <p14:tracePt t="104418" x="5143500" y="3492500"/>
          <p14:tracePt t="104459" x="5137150" y="3492500"/>
          <p14:tracePt t="104545" x="5130800" y="3492500"/>
          <p14:tracePt t="104552" x="5124450" y="3492500"/>
          <p14:tracePt t="104561" x="5111750" y="3492500"/>
          <p14:tracePt t="104575" x="5060950" y="3498850"/>
          <p14:tracePt t="104592" x="4991100" y="3517900"/>
          <p14:tracePt t="104608" x="4933950" y="3524250"/>
          <p14:tracePt t="104625" x="4902200" y="3530600"/>
          <p14:tracePt t="104642" x="4883150" y="3530600"/>
          <p14:tracePt t="104723" x="4876800" y="3530600"/>
          <p14:tracePt t="105128" x="4864100" y="3530600"/>
          <p14:tracePt t="105136" x="4857750" y="3530600"/>
          <p14:tracePt t="105170" x="4851400" y="3530600"/>
          <p14:tracePt t="105186" x="4845050" y="3530600"/>
          <p14:tracePt t="105251" x="4838700" y="3530600"/>
          <p14:tracePt t="105298" x="4832350" y="3530600"/>
          <p14:tracePt t="105307" x="4826000" y="3530600"/>
          <p14:tracePt t="105313" x="4819650" y="3530600"/>
          <p14:tracePt t="105322" x="4813300" y="3530600"/>
          <p14:tracePt t="105335" x="4806950" y="3530600"/>
          <p14:tracePt t="105352" x="4781550" y="3530600"/>
          <p14:tracePt t="105369" x="4768850" y="3530600"/>
          <p14:tracePt t="105386" x="4762500" y="3530600"/>
          <p14:tracePt t="105969" x="4762500" y="3524250"/>
          <p14:tracePt t="105978" x="4762500" y="3517900"/>
          <p14:tracePt t="106050" x="4768850" y="3517900"/>
          <p14:tracePt t="106073" x="4775200" y="3517900"/>
          <p14:tracePt t="106097" x="4781550" y="3517900"/>
          <p14:tracePt t="106121" x="4787900" y="3517900"/>
          <p14:tracePt t="106245" x="4800600" y="3517900"/>
          <p14:tracePt t="106260" x="4806950" y="3517900"/>
          <p14:tracePt t="106275" x="4813300" y="3517900"/>
          <p14:tracePt t="106285" x="4832350" y="3517900"/>
          <p14:tracePt t="106293" x="4838700" y="3517900"/>
          <p14:tracePt t="106310" x="4857750" y="3517900"/>
          <p14:tracePt t="106326" x="4876800" y="3517900"/>
          <p14:tracePt t="106344" x="4895850" y="3517900"/>
          <p14:tracePt t="106359" x="4914900" y="3517900"/>
          <p14:tracePt t="106376" x="4933950" y="3511550"/>
          <p14:tracePt t="106409" x="4940300" y="3511550"/>
          <p14:tracePt t="106426" x="4946650" y="3511550"/>
          <p14:tracePt t="106443" x="4959350" y="3505200"/>
          <p14:tracePt t="106459" x="4972050" y="3498850"/>
          <p14:tracePt t="106476" x="4978400" y="3498850"/>
          <p14:tracePt t="106493" x="5003800" y="3498850"/>
          <p14:tracePt t="106510" x="5022850" y="3498850"/>
          <p14:tracePt t="106527" x="5054600" y="3498850"/>
          <p14:tracePt t="106543" x="5060950" y="3498850"/>
          <p14:tracePt t="106560" x="5073650" y="3498850"/>
          <p14:tracePt t="106619" x="5080000" y="3498850"/>
          <p14:tracePt t="106625" x="5086350" y="3498850"/>
          <p14:tracePt t="106633" x="5092700" y="3498850"/>
          <p14:tracePt t="106644" x="5099050" y="3498850"/>
          <p14:tracePt t="106660" x="5105400" y="3498850"/>
          <p14:tracePt t="106677" x="5124450" y="3498850"/>
          <p14:tracePt t="106693" x="5149850" y="3492500"/>
          <p14:tracePt t="106710" x="5181600" y="3492500"/>
          <p14:tracePt t="106730" x="5207000" y="3492500"/>
          <p14:tracePt t="106745" x="5238750" y="3492500"/>
          <p14:tracePt t="106760" x="5283200" y="3492500"/>
          <p14:tracePt t="106777" x="5314950" y="3492500"/>
          <p14:tracePt t="106793" x="5346700" y="3492500"/>
          <p14:tracePt t="106810" x="5384800" y="3492500"/>
          <p14:tracePt t="106827" x="5403850" y="3492500"/>
          <p14:tracePt t="106843" x="5422900" y="3492500"/>
          <p14:tracePt t="106860" x="5435600" y="3492500"/>
          <p14:tracePt t="106876" x="5448300" y="3486150"/>
          <p14:tracePt t="106893" x="5473700" y="3473450"/>
          <p14:tracePt t="106910" x="5480050" y="3473450"/>
          <p14:tracePt t="106943" x="5486400" y="3467100"/>
          <p14:tracePt t="106960" x="5511800" y="3460750"/>
          <p14:tracePt t="106976" x="5530850" y="3460750"/>
          <p14:tracePt t="106993" x="5575300" y="3454400"/>
          <p14:tracePt t="107010" x="5607050" y="3448050"/>
          <p14:tracePt t="107027" x="5645150" y="3448050"/>
          <p14:tracePt t="107043" x="5702300" y="3448050"/>
          <p14:tracePt t="107060" x="5759450" y="3448050"/>
          <p14:tracePt t="107077" x="5791200" y="3448050"/>
          <p14:tracePt t="107093" x="5810250" y="3448050"/>
          <p14:tracePt t="107110" x="5816600" y="3448050"/>
          <p14:tracePt t="107212" x="5822950" y="3441700"/>
          <p14:tracePt t="107236" x="5822950" y="3435350"/>
          <p14:tracePt t="107429" x="5822950" y="3429000"/>
          <p14:tracePt t="107436" x="5829300" y="3422650"/>
          <p14:tracePt t="107446" x="5829300" y="3416300"/>
          <p14:tracePt t="107453" x="5829300" y="3403600"/>
          <p14:tracePt t="107470" x="5829300" y="3390900"/>
          <p14:tracePt t="107504" x="5829300" y="3378200"/>
          <p14:tracePt t="107520" x="5829300" y="3371850"/>
          <p14:tracePt t="107536" x="5822950" y="3346450"/>
          <p14:tracePt t="107553" x="5778500" y="3333750"/>
          <p14:tracePt t="107570" x="5689600" y="3308350"/>
          <p14:tracePt t="107586" x="5568950" y="3295650"/>
          <p14:tracePt t="107603" x="5448300" y="3276600"/>
          <p14:tracePt t="107620" x="5353050" y="3276600"/>
          <p14:tracePt t="107636" x="5245100" y="3276600"/>
          <p14:tracePt t="107653" x="5187950" y="3276600"/>
          <p14:tracePt t="107670" x="5118100" y="3302000"/>
          <p14:tracePt t="107687" x="5092700" y="3321050"/>
          <p14:tracePt t="107703" x="5048250" y="3346450"/>
          <p14:tracePt t="107720" x="5016500" y="3365500"/>
          <p14:tracePt t="107737" x="5010150" y="3365500"/>
          <p14:tracePt t="107876" x="5003800" y="3371850"/>
          <p14:tracePt t="108027" x="5003800" y="3359150"/>
          <p14:tracePt t="108036" x="5035550" y="3340100"/>
          <p14:tracePt t="108044" x="5086350" y="3314700"/>
          <p14:tracePt t="108059" x="5219700" y="3257550"/>
          <p14:tracePt t="108076" x="5365750" y="3200400"/>
          <p14:tracePt t="108093" x="5505450" y="3130550"/>
          <p14:tracePt t="108109" x="5632450" y="3079750"/>
          <p14:tracePt t="108126" x="5695950" y="3054350"/>
          <p14:tracePt t="108143" x="5734050" y="3035300"/>
          <p14:tracePt t="108159" x="5753100" y="3016250"/>
          <p14:tracePt t="108178" x="5772150" y="2997200"/>
          <p14:tracePt t="108193" x="5784850" y="2984500"/>
          <p14:tracePt t="108209" x="5797550" y="2971800"/>
          <p14:tracePt t="108242" x="5803900" y="2965450"/>
          <p14:tracePt t="108389" x="5803900" y="2959100"/>
          <p14:tracePt t="108398" x="5803900" y="2952750"/>
          <p14:tracePt t="108420" x="5803900" y="2946400"/>
          <p14:tracePt t="108650" x="5803900" y="2940050"/>
          <p14:tracePt t="108658" x="5797550" y="2940050"/>
          <p14:tracePt t="108666" x="5772150" y="2940050"/>
          <p14:tracePt t="108676" x="5753100" y="2933700"/>
          <p14:tracePt t="108693" x="5708650" y="2908300"/>
          <p14:tracePt t="108710" x="5683250" y="2908300"/>
          <p14:tracePt t="108726" x="5657850" y="2882900"/>
          <p14:tracePt t="108743" x="5632450" y="2857500"/>
          <p14:tracePt t="108761" x="5613400" y="2844800"/>
          <p14:tracePt t="108776" x="5600700" y="2800350"/>
          <p14:tracePt t="108793" x="5594350" y="2749550"/>
          <p14:tracePt t="108810" x="5588000" y="2717800"/>
          <p14:tracePt t="108827" x="5588000" y="2686050"/>
          <p14:tracePt t="108843" x="5588000" y="2641600"/>
          <p14:tracePt t="108860" x="5588000" y="2609850"/>
          <p14:tracePt t="108876" x="5588000" y="2565400"/>
          <p14:tracePt t="108893" x="5588000" y="2540000"/>
          <p14:tracePt t="108910" x="5588000" y="2527300"/>
          <p14:tracePt t="108926" x="5588000" y="2508250"/>
          <p14:tracePt t="108943" x="5594350" y="2482850"/>
          <p14:tracePt t="108960" x="5607050" y="2470150"/>
          <p14:tracePt t="108976" x="5638800" y="2432050"/>
          <p14:tracePt t="108993" x="5657850" y="2413000"/>
          <p14:tracePt t="109010" x="5695950" y="2406650"/>
          <p14:tracePt t="109026" x="5727700" y="2406650"/>
          <p14:tracePt t="109043" x="5753100" y="2400300"/>
          <p14:tracePt t="109060" x="5765800" y="2400300"/>
          <p14:tracePt t="109076" x="5778500" y="2400300"/>
          <p14:tracePt t="109093" x="5784850" y="2400300"/>
          <p14:tracePt t="109301" x="5778500" y="2400300"/>
          <p14:tracePt t="109309" x="5765800" y="2400300"/>
          <p14:tracePt t="109317" x="5759450" y="2413000"/>
          <p14:tracePt t="109326" x="5753100" y="2419350"/>
          <p14:tracePt t="109342" x="5727700" y="2425700"/>
          <p14:tracePt t="109359" x="5676900" y="2463800"/>
          <p14:tracePt t="109376" x="5638800" y="2501900"/>
          <p14:tracePt t="109393" x="5619750" y="2546350"/>
          <p14:tracePt t="109409" x="5613400" y="2559050"/>
          <p14:tracePt t="109426" x="5613400" y="2578100"/>
          <p14:tracePt t="109442" x="5619750" y="2584450"/>
          <p14:tracePt t="109459" x="5626100" y="2609850"/>
          <p14:tracePt t="109476" x="5645150" y="2622550"/>
          <p14:tracePt t="109492" x="5645150" y="2628900"/>
          <p14:tracePt t="109531" x="5651500" y="2635250"/>
          <p14:tracePt t="109547" x="5657850" y="2641600"/>
          <p14:tracePt t="109565" x="5664200" y="2647950"/>
          <p14:tracePt t="109581" x="5670550" y="2654300"/>
          <p14:tracePt t="109596" x="5683250" y="2654300"/>
          <p14:tracePt t="109609" x="5702300" y="2667000"/>
          <p14:tracePt t="109626" x="5740400" y="2692400"/>
          <p14:tracePt t="109643" x="5753100" y="2698750"/>
          <p14:tracePt t="109659" x="5778500" y="2717800"/>
          <p14:tracePt t="109676" x="5803900" y="2730500"/>
          <p14:tracePt t="109693" x="5829300" y="2755900"/>
          <p14:tracePt t="109710" x="5848350" y="2774950"/>
          <p14:tracePt t="109726" x="5854700" y="2781300"/>
          <p14:tracePt t="109743" x="5854700" y="2787650"/>
          <p14:tracePt t="110117" x="5854700" y="2794000"/>
          <p14:tracePt t="110125" x="5854700" y="2813050"/>
          <p14:tracePt t="110134" x="5854700" y="2819400"/>
          <p14:tracePt t="110142" x="5854700" y="2838450"/>
          <p14:tracePt t="110159" x="5848350" y="2870200"/>
          <p14:tracePt t="110176" x="5835650" y="2914650"/>
          <p14:tracePt t="110193" x="5797550" y="3028950"/>
          <p14:tracePt t="110209" x="5778500" y="3060700"/>
          <p14:tracePt t="110226" x="5740400" y="3130550"/>
          <p14:tracePt t="110243" x="5740400" y="3143250"/>
          <p14:tracePt t="110259" x="5727700" y="3162300"/>
          <p14:tracePt t="110276" x="5715000" y="3168650"/>
          <p14:tracePt t="110292" x="5715000" y="3175000"/>
          <p14:tracePt t="110309" x="5695950" y="3181350"/>
          <p14:tracePt t="110326" x="5695950" y="3187700"/>
          <p14:tracePt t="110342" x="5689600" y="3194050"/>
          <p14:tracePt t="110360" x="5683250" y="3194050"/>
          <p14:tracePt t="110376" x="5664200" y="3219450"/>
          <p14:tracePt t="110393" x="5638800" y="3232150"/>
          <p14:tracePt t="110409" x="5568950" y="3276600"/>
          <p14:tracePt t="110426" x="5505450" y="3308350"/>
          <p14:tracePt t="110443" x="5441950" y="3340100"/>
          <p14:tracePt t="110460" x="5403850" y="3359150"/>
          <p14:tracePt t="110476" x="5378450" y="3378200"/>
          <p14:tracePt t="110790" x="5372100" y="3378200"/>
          <p14:tracePt t="110887" x="5365750" y="3378200"/>
          <p14:tracePt t="110926" x="5359400" y="3378200"/>
          <p14:tracePt t="110951" x="5353050" y="3378200"/>
          <p14:tracePt t="110963" x="5353050" y="3384550"/>
          <p14:tracePt t="110979" x="5340350" y="3397250"/>
          <p14:tracePt t="110987" x="5334000" y="3397250"/>
          <p14:tracePt t="111020" x="5334000" y="3416300"/>
          <p14:tracePt t="111026" x="5334000" y="3422650"/>
          <p14:tracePt t="111037" x="5334000" y="3448050"/>
          <p14:tracePt t="111049" x="5340350" y="3460750"/>
          <p14:tracePt t="111065" x="5429250" y="3505200"/>
          <p14:tracePt t="111082" x="5556250" y="3556000"/>
          <p14:tracePt t="111098" x="5594350" y="3575050"/>
          <p14:tracePt t="111115" x="5607050" y="3575050"/>
          <p14:tracePt t="111435" x="5588000" y="3575050"/>
          <p14:tracePt t="111444" x="5562600" y="3575050"/>
          <p14:tracePt t="111451" x="5537200" y="3575050"/>
          <p14:tracePt t="111458" x="5518150" y="3575050"/>
          <p14:tracePt t="111475" x="5467350" y="3575050"/>
          <p14:tracePt t="111492" x="5429250" y="3575050"/>
          <p14:tracePt t="111509" x="5391150" y="3575050"/>
          <p14:tracePt t="111526" x="5365750" y="3575050"/>
          <p14:tracePt t="111542" x="5346700" y="3575050"/>
          <p14:tracePt t="111553" x="5334000" y="3575050"/>
          <p14:tracePt t="111565" x="5314950" y="3575050"/>
          <p14:tracePt t="111575" x="5308600" y="3575050"/>
          <p14:tracePt t="111592" x="5289550" y="3575050"/>
          <p14:tracePt t="111609" x="5264150" y="3575050"/>
          <p14:tracePt t="111628" x="5226050" y="3575050"/>
          <p14:tracePt t="111642" x="5187950" y="3575050"/>
          <p14:tracePt t="111659" x="5137150" y="3575050"/>
          <p14:tracePt t="111675" x="5080000" y="3575050"/>
          <p14:tracePt t="111692" x="5029200" y="3575050"/>
          <p14:tracePt t="111709" x="4991100" y="3575050"/>
          <p14:tracePt t="111725" x="4959350" y="3575050"/>
          <p14:tracePt t="111742" x="4927600" y="3575050"/>
          <p14:tracePt t="111759" x="4883150" y="3575050"/>
          <p14:tracePt t="111775" x="4857750" y="3575050"/>
          <p14:tracePt t="111792" x="4845050" y="3575050"/>
          <p14:tracePt t="111809" x="4832350" y="3575050"/>
          <p14:tracePt t="111903" x="4826000" y="3575050"/>
          <p14:tracePt t="111926" x="4819650" y="3575050"/>
          <p14:tracePt t="111934" x="4806950" y="3575050"/>
          <p14:tracePt t="111951" x="4794250" y="3562350"/>
          <p14:tracePt t="111965" x="4781550" y="3562350"/>
          <p14:tracePt t="111976" x="4775200" y="3556000"/>
          <p14:tracePt t="111992" x="4762500" y="3549650"/>
          <p14:tracePt t="112115" x="4756150" y="3549650"/>
          <p14:tracePt t="112132" x="4749800" y="3549650"/>
          <p14:tracePt t="112139" x="4743450" y="3549650"/>
          <p14:tracePt t="112148" x="4730750" y="3536950"/>
          <p14:tracePt t="112159" x="4711700" y="3505200"/>
          <p14:tracePt t="112176" x="4648200" y="3429000"/>
          <p14:tracePt t="112192" x="4572000" y="3352800"/>
          <p14:tracePt t="112210" x="4483100" y="3295650"/>
          <p14:tracePt t="112226" x="4337050" y="3251200"/>
          <p14:tracePt t="112243" x="4216400" y="3225800"/>
          <p14:tracePt t="112259" x="4102100" y="3219450"/>
          <p14:tracePt t="112276" x="4051300" y="3219450"/>
          <p14:tracePt t="112292" x="4044950" y="3219450"/>
          <p14:tracePt t="112335" x="4064000" y="3219450"/>
          <p14:tracePt t="112343" x="4076700" y="3219450"/>
          <p14:tracePt t="112359" x="4102100" y="3219450"/>
          <p14:tracePt t="112376" x="4114800" y="3219450"/>
          <p14:tracePt t="112399" x="4121150" y="3219450"/>
          <p14:tracePt t="112486" x="4127500" y="3219450"/>
          <p14:tracePt t="112493" x="4133850" y="3225800"/>
          <p14:tracePt t="112502" x="4152900" y="3244850"/>
          <p14:tracePt t="112509" x="4159250" y="3257550"/>
          <p14:tracePt t="112526" x="4184650" y="3282950"/>
          <p14:tracePt t="112543" x="4210050" y="3308350"/>
          <p14:tracePt t="112550" x="4216400" y="3314700"/>
          <p14:tracePt t="112559" x="4229100" y="3314700"/>
          <p14:tracePt t="112576" x="4241800" y="3321050"/>
          <p14:tracePt t="112598" x="4248150" y="3321050"/>
          <p14:tracePt t="112610" x="4254500" y="3327400"/>
          <p14:tracePt t="112626" x="4273550" y="3346450"/>
          <p14:tracePt t="112643" x="4286250" y="3359150"/>
          <p14:tracePt t="112660" x="4292600" y="3365500"/>
          <p14:tracePt t="112676" x="4305300" y="3390900"/>
          <p14:tracePt t="112724" x="4305300" y="3409950"/>
          <p14:tracePt t="112732" x="4292600" y="3409950"/>
          <p14:tracePt t="112743" x="4260850" y="3409950"/>
          <p14:tracePt t="112760" x="4184650" y="3409950"/>
          <p14:tracePt t="112776" x="4083050" y="3397250"/>
          <p14:tracePt t="112793" x="3975100" y="3365500"/>
          <p14:tracePt t="112810" x="3879850" y="3340100"/>
          <p14:tracePt t="112827" x="3835400" y="3327400"/>
          <p14:tracePt t="112860" x="3829050" y="3321050"/>
          <p14:tracePt t="112876" x="3829050" y="3314700"/>
          <p14:tracePt t="112893" x="3835400" y="3302000"/>
          <p14:tracePt t="112910" x="3854450" y="3270250"/>
          <p14:tracePt t="112926" x="3879850" y="3225800"/>
          <p14:tracePt t="112943" x="3905250" y="3175000"/>
          <p14:tracePt t="112960" x="3930650" y="3117850"/>
          <p14:tracePt t="112976" x="3949700" y="3073400"/>
          <p14:tracePt t="112993" x="3987800" y="3028950"/>
          <p14:tracePt t="113011" x="4032250" y="2965450"/>
          <p14:tracePt t="113027" x="4064000" y="2946400"/>
          <p14:tracePt t="113043" x="4095750" y="2933700"/>
          <p14:tracePt t="113060" x="4146550" y="2927350"/>
          <p14:tracePt t="113077" x="4203700" y="2927350"/>
          <p14:tracePt t="113093" x="4279900" y="2927350"/>
          <p14:tracePt t="113110" x="4343400" y="2927350"/>
          <p14:tracePt t="113126" x="4406900" y="2927350"/>
          <p14:tracePt t="113143" x="4451350" y="2927350"/>
          <p14:tracePt t="113160" x="4502150" y="2940050"/>
          <p14:tracePt t="113177" x="4527550" y="2952750"/>
          <p14:tracePt t="113193" x="4540250" y="2965450"/>
          <p14:tracePt t="113210" x="4622800" y="3105150"/>
          <p14:tracePt t="113227" x="4679950" y="3200400"/>
          <p14:tracePt t="113243" x="4711700" y="3302000"/>
          <p14:tracePt t="113260" x="4724400" y="3384550"/>
          <p14:tracePt t="113277" x="4724400" y="3416300"/>
          <p14:tracePt t="113294" x="4724400" y="3435350"/>
          <p14:tracePt t="113310" x="4724400" y="3448050"/>
          <p14:tracePt t="113328" x="4718050" y="3448050"/>
          <p14:tracePt t="113391" x="4711700" y="3448050"/>
          <p14:tracePt t="113399" x="4705350" y="3448050"/>
          <p14:tracePt t="113413" x="4699000" y="3441700"/>
          <p14:tracePt t="113429" x="4699000" y="3435350"/>
          <p14:tracePt t="113443" x="4692650" y="3429000"/>
          <p14:tracePt t="113483" x="4705350" y="3422650"/>
          <p14:tracePt t="113491" x="4705350" y="3416300"/>
          <p14:tracePt t="113500" x="4718050" y="3409950"/>
          <p14:tracePt t="113510" x="4743450" y="3403600"/>
          <p14:tracePt t="113527" x="4819650" y="3384550"/>
          <p14:tracePt t="113544" x="4908550" y="3359150"/>
          <p14:tracePt t="113549" x="4991100" y="3333750"/>
          <p14:tracePt t="113560" x="5060950" y="3321050"/>
          <p14:tracePt t="113577" x="5219700" y="3276600"/>
          <p14:tracePt t="113594" x="5359400" y="3219450"/>
          <p14:tracePt t="113611" x="5480050" y="3155950"/>
          <p14:tracePt t="113627" x="5511800" y="3130550"/>
          <p14:tracePt t="113644" x="5524500" y="3105150"/>
          <p14:tracePt t="113660" x="5537200" y="3073400"/>
          <p14:tracePt t="113677" x="5537200" y="3035300"/>
          <p14:tracePt t="113694" x="5537200" y="3009900"/>
          <p14:tracePt t="113711" x="5537200" y="2997200"/>
          <p14:tracePt t="113840" x="5537200" y="2990850"/>
          <p14:tracePt t="113847" x="5556250" y="2990850"/>
          <p14:tracePt t="113861" x="5588000" y="2978150"/>
          <p14:tracePt t="113878" x="5600700" y="2971800"/>
          <p14:tracePt t="113894" x="5613400" y="2971800"/>
          <p14:tracePt t="113911" x="5619750" y="2965450"/>
          <p14:tracePt t="113944" x="5613400" y="2959100"/>
          <p14:tracePt t="113998" x="5607050" y="2959100"/>
          <p14:tracePt t="114015" x="5600700" y="2959100"/>
          <p14:tracePt t="114019" x="5594350" y="2959100"/>
          <p14:tracePt t="114050" x="5588000" y="2965450"/>
          <p14:tracePt t="114079" x="5575300" y="2971800"/>
          <p14:tracePt t="114095" x="5568950" y="2978150"/>
          <p14:tracePt t="114109" x="5549900" y="2984500"/>
          <p14:tracePt t="114124" x="5537200" y="2984500"/>
          <p14:tracePt t="114133" x="5530850" y="2990850"/>
          <p14:tracePt t="114151" x="5480050" y="2997200"/>
          <p14:tracePt t="114161" x="5448300" y="3003550"/>
          <p14:tracePt t="114177" x="5378450" y="3009900"/>
          <p14:tracePt t="114194" x="5302250" y="3016250"/>
          <p14:tracePt t="114211" x="5219700" y="3016250"/>
          <p14:tracePt t="114228" x="5200650" y="3016250"/>
          <p14:tracePt t="114244" x="5175250" y="3016250"/>
          <p14:tracePt t="114261" x="5124450" y="2990850"/>
          <p14:tracePt t="114278" x="5060950" y="2959100"/>
          <p14:tracePt t="114294" x="4965700" y="2901950"/>
          <p14:tracePt t="114311" x="4902200" y="2857500"/>
          <p14:tracePt t="114328" x="4883150" y="2851150"/>
          <p14:tracePt t="114344" x="4876800" y="2838450"/>
          <p14:tracePt t="114361" x="4876800" y="2832100"/>
          <p14:tracePt t="114378" x="4876800" y="2806700"/>
          <p14:tracePt t="114395" x="4876800" y="2787650"/>
          <p14:tracePt t="114411" x="4876800" y="2749550"/>
          <p14:tracePt t="114428" x="4883150" y="2730500"/>
          <p14:tracePt t="114444" x="4902200" y="2698750"/>
          <p14:tracePt t="114461" x="4921250" y="2667000"/>
          <p14:tracePt t="114478" x="4959350" y="2628900"/>
          <p14:tracePt t="114494" x="4984750" y="2597150"/>
          <p14:tracePt t="114511" x="5003800" y="2571750"/>
          <p14:tracePt t="114528" x="5022850" y="2546350"/>
          <p14:tracePt t="114545" x="5060950" y="2520950"/>
          <p14:tracePt t="114554" x="5092700" y="2501900"/>
          <p14:tracePt t="114561" x="5111750" y="2495550"/>
          <p14:tracePt t="114578" x="5181600" y="2463800"/>
          <p14:tracePt t="114595" x="5251450" y="2444750"/>
          <p14:tracePt t="114611" x="5327650" y="2419350"/>
          <p14:tracePt t="114628" x="5346700" y="2419350"/>
          <p14:tracePt t="114645" x="5422900" y="2400300"/>
          <p14:tracePt t="114662" x="5467350" y="2393950"/>
          <p14:tracePt t="114678" x="5518150" y="2387600"/>
          <p14:tracePt t="114695" x="5568950" y="2381250"/>
          <p14:tracePt t="114711" x="5613400" y="2381250"/>
          <p14:tracePt t="114728" x="5657850" y="2381250"/>
          <p14:tracePt t="114745" x="5689600" y="2381250"/>
          <p14:tracePt t="114761" x="5727700" y="2381250"/>
          <p14:tracePt t="114778" x="5753100" y="2387600"/>
          <p14:tracePt t="114795" x="5791200" y="2400300"/>
          <p14:tracePt t="114811" x="5822950" y="2425700"/>
          <p14:tracePt t="114828" x="5848350" y="2438400"/>
          <p14:tracePt t="114845" x="5867400" y="2463800"/>
          <p14:tracePt t="114861" x="5892800" y="2482850"/>
          <p14:tracePt t="114878" x="5911850" y="2508250"/>
          <p14:tracePt t="114895" x="5924550" y="2514600"/>
          <p14:tracePt t="114911" x="5943600" y="2540000"/>
          <p14:tracePt t="114928" x="5962650" y="2559050"/>
          <p14:tracePt t="114945" x="5969000" y="2571750"/>
          <p14:tracePt t="114961" x="5981700" y="2590800"/>
          <p14:tracePt t="114978" x="5988050" y="2609850"/>
          <p14:tracePt t="114995" x="6000750" y="2616200"/>
          <p14:tracePt t="115011" x="6000750" y="2641600"/>
          <p14:tracePt t="115028" x="6000750" y="2654300"/>
          <p14:tracePt t="115045" x="6013450" y="2679700"/>
          <p14:tracePt t="115062" x="6019800" y="2686050"/>
          <p14:tracePt t="115078" x="6026150" y="2711450"/>
          <p14:tracePt t="115095" x="6026150" y="2724150"/>
          <p14:tracePt t="115112" x="6026150" y="2730500"/>
          <p14:tracePt t="115128" x="6026150" y="2749550"/>
          <p14:tracePt t="115145" x="6026150" y="2762250"/>
          <p14:tracePt t="115162" x="6026150" y="2774950"/>
          <p14:tracePt t="115178" x="6026150" y="2787650"/>
          <p14:tracePt t="115195" x="6013450" y="2794000"/>
          <p14:tracePt t="115212" x="5956300" y="2819400"/>
          <p14:tracePt t="115228" x="5924550" y="2832100"/>
          <p14:tracePt t="115245" x="5880100" y="2838450"/>
          <p14:tracePt t="115262" x="5848350" y="2844800"/>
          <p14:tracePt t="115278" x="5816600" y="2844800"/>
          <p14:tracePt t="115401" x="5810250" y="2851150"/>
          <p14:tracePt t="115408" x="5810250" y="2857500"/>
          <p14:tracePt t="115416" x="5810250" y="2870200"/>
          <p14:tracePt t="115429" x="5816600" y="2927350"/>
          <p14:tracePt t="115445" x="5822950" y="2990850"/>
          <p14:tracePt t="115462" x="5835650" y="3073400"/>
          <p14:tracePt t="115479" x="5835650" y="3136900"/>
          <p14:tracePt t="115495" x="5835650" y="3200400"/>
          <p14:tracePt t="115512" x="5803900" y="3257550"/>
          <p14:tracePt t="115529" x="5740400" y="3308350"/>
          <p14:tracePt t="115545" x="5632450" y="3352800"/>
          <p14:tracePt t="115552" x="5600700" y="3371850"/>
          <p14:tracePt t="115562" x="5556250" y="3378200"/>
          <p14:tracePt t="115580" x="5486400" y="3390900"/>
          <p14:tracePt t="115596" x="5473700" y="3390900"/>
          <p14:tracePt t="115801" x="5467350" y="3403600"/>
          <p14:tracePt t="115809" x="5467350" y="3409950"/>
          <p14:tracePt t="115815" x="5473700" y="3422650"/>
          <p14:tracePt t="115825" x="5480050" y="3435350"/>
          <p14:tracePt t="115842" x="5505450" y="3454400"/>
          <p14:tracePt t="115858" x="5505450" y="3467100"/>
          <p14:tracePt t="115876" x="5518150" y="3505200"/>
          <p14:tracePt t="115892" x="5518150" y="3511550"/>
          <p14:tracePt t="115909" x="5518150" y="3524250"/>
          <p14:tracePt t="115926" x="5505450" y="3530600"/>
          <p14:tracePt t="115942" x="5454650" y="3530600"/>
          <p14:tracePt t="115958" x="5365750" y="3517900"/>
          <p14:tracePt t="115975" x="5238750" y="3473450"/>
          <p14:tracePt t="115992" x="5149850" y="3441700"/>
          <p14:tracePt t="116009" x="5086350" y="3422650"/>
          <p14:tracePt t="116026" x="5060950" y="3422650"/>
          <p14:tracePt t="116042" x="5048250" y="3416300"/>
          <p14:tracePt t="116059" x="5035550" y="3403600"/>
          <p14:tracePt t="116077" x="5029200" y="3397250"/>
          <p14:tracePt t="116092" x="5029200" y="3378200"/>
          <p14:tracePt t="116126" x="5016500" y="3359150"/>
          <p14:tracePt t="116142" x="5010150" y="3352800"/>
          <p14:tracePt t="116159" x="5003800" y="3333750"/>
          <p14:tracePt t="116175" x="5003800" y="3321050"/>
          <p14:tracePt t="116192" x="5003800" y="3295650"/>
          <p14:tracePt t="116209" x="5003800" y="3276600"/>
          <p14:tracePt t="116225" x="5003800" y="3270250"/>
          <p14:tracePt t="116243" x="5003800" y="3257550"/>
          <p14:tracePt t="116276" x="5010150" y="3238500"/>
          <p14:tracePt t="116292" x="5029200" y="3225800"/>
          <p14:tracePt t="116309" x="5048250" y="3213100"/>
          <p14:tracePt t="116326" x="5073650" y="3200400"/>
          <p14:tracePt t="116343" x="5105400" y="3187700"/>
          <p14:tracePt t="116359" x="5149850" y="3162300"/>
          <p14:tracePt t="116376" x="5187950" y="3136900"/>
          <p14:tracePt t="116392" x="5226050" y="3111500"/>
          <p14:tracePt t="116409" x="5270500" y="3079750"/>
          <p14:tracePt t="116426" x="5308600" y="3067050"/>
          <p14:tracePt t="116442" x="5334000" y="3054350"/>
          <p14:tracePt t="116459" x="5353050" y="3054350"/>
          <p14:tracePt t="116476" x="5410200" y="3048000"/>
          <p14:tracePt t="116492" x="5480050" y="3035300"/>
          <p14:tracePt t="116509" x="5524500" y="3035300"/>
          <p14:tracePt t="116526" x="5581650" y="3016250"/>
          <p14:tracePt t="116542" x="5632450" y="3016250"/>
          <p14:tracePt t="116548" x="5651500" y="3009900"/>
          <p14:tracePt t="116559" x="5664200" y="3009900"/>
          <p14:tracePt t="116576" x="5695950" y="3009900"/>
          <p14:tracePt t="116592" x="5734050" y="3009900"/>
          <p14:tracePt t="116609" x="5759450" y="3009900"/>
          <p14:tracePt t="116626" x="5778500" y="3009900"/>
          <p14:tracePt t="116643" x="5791200" y="3009900"/>
          <p14:tracePt t="116660" x="5822950" y="3009900"/>
          <p14:tracePt t="116676" x="5911850" y="3067050"/>
          <p14:tracePt t="116693" x="6000750" y="3105150"/>
          <p14:tracePt t="116709" x="6083300" y="3130550"/>
          <p14:tracePt t="116726" x="6134100" y="3143250"/>
          <p14:tracePt t="116743" x="6153150" y="3155950"/>
          <p14:tracePt t="116776" x="6165850" y="3155950"/>
          <p14:tracePt t="116832" x="6172200" y="3162300"/>
          <p14:tracePt t="116848" x="6172200" y="3168650"/>
          <p14:tracePt t="116853" x="6172200" y="3175000"/>
          <p14:tracePt t="116865" x="6172200" y="3187700"/>
          <p14:tracePt t="116877" x="6172200" y="3213100"/>
          <p14:tracePt t="116893" x="6172200" y="3232150"/>
          <p14:tracePt t="116909" x="6172200" y="3251200"/>
          <p14:tracePt t="116926" x="6172200" y="3263900"/>
          <p14:tracePt t="116943" x="6165850" y="3270250"/>
          <p14:tracePt t="116959" x="6146800" y="3289300"/>
          <p14:tracePt t="116976" x="6108700" y="3295650"/>
          <p14:tracePt t="116993" x="6057900" y="3295650"/>
          <p14:tracePt t="117010" x="5981700" y="3295650"/>
          <p14:tracePt t="117027" x="5892800" y="3295650"/>
          <p14:tracePt t="117043" x="5842000" y="3295650"/>
          <p14:tracePt t="117054" x="5810250" y="3302000"/>
          <p14:tracePt t="117059" x="5803900" y="3302000"/>
          <p14:tracePt t="117076" x="5791200" y="3302000"/>
          <p14:tracePt t="117134" x="5784850" y="3308350"/>
          <p14:tracePt t="117154" x="5778500" y="3314700"/>
          <p14:tracePt t="117785" x="5772150" y="3321050"/>
          <p14:tracePt t="117809" x="5772150" y="3327400"/>
          <p14:tracePt t="117825" x="5772150" y="3333750"/>
          <p14:tracePt t="117841" x="5778500" y="3340100"/>
          <p14:tracePt t="117954" x="5784850" y="3340100"/>
          <p14:tracePt t="117959" x="5791200" y="3346450"/>
          <p14:tracePt t="117974" x="5803900" y="3359150"/>
          <p14:tracePt t="117982" x="5816600" y="3365500"/>
          <p14:tracePt t="117992" x="5822950" y="3365500"/>
          <p14:tracePt t="118009" x="5892800" y="3378200"/>
          <p14:tracePt t="118026" x="6013450" y="3409950"/>
          <p14:tracePt t="118042" x="6165850" y="3435350"/>
          <p14:tracePt t="118048" x="6242050" y="3441700"/>
          <p14:tracePt t="118060" x="6292850" y="3441700"/>
          <p14:tracePt t="118076" x="6451600" y="3441700"/>
          <p14:tracePt t="118092" x="6623050" y="3441700"/>
          <p14:tracePt t="118109" x="6718300" y="3441700"/>
          <p14:tracePt t="118126" x="6807200" y="3441700"/>
          <p14:tracePt t="118143" x="6902450" y="3441700"/>
          <p14:tracePt t="118159" x="6985000" y="3441700"/>
          <p14:tracePt t="118176" x="7042150" y="3441700"/>
          <p14:tracePt t="118193" x="7099300" y="3448050"/>
          <p14:tracePt t="118210" x="7124700" y="3448050"/>
          <p14:tracePt t="118226" x="7150100" y="3454400"/>
          <p14:tracePt t="118243" x="7175500" y="3454400"/>
          <p14:tracePt t="118259" x="7200900" y="3467100"/>
          <p14:tracePt t="118276" x="7264400" y="3473450"/>
          <p14:tracePt t="118293" x="7315200" y="3486150"/>
          <p14:tracePt t="118310" x="7410450" y="3498850"/>
          <p14:tracePt t="118326" x="7531100" y="3511550"/>
          <p14:tracePt t="118343" x="7639050" y="3536950"/>
          <p14:tracePt t="118359" x="7747000" y="3536950"/>
          <p14:tracePt t="118376" x="7886700" y="3543300"/>
          <p14:tracePt t="118393" x="7975600" y="3562350"/>
          <p14:tracePt t="118410" x="8039100" y="3575050"/>
          <p14:tracePt t="118427" x="8070850" y="3581400"/>
          <p14:tracePt t="118443" x="8115300" y="3581400"/>
          <p14:tracePt t="118460" x="8147050" y="3581400"/>
          <p14:tracePt t="118477" x="8191500" y="3581400"/>
          <p14:tracePt t="118493" x="8248650" y="3581400"/>
          <p14:tracePt t="118510" x="8267700" y="3581400"/>
          <p14:tracePt t="118526" x="8280400" y="3575050"/>
          <p14:tracePt t="118543" x="8299450" y="3575050"/>
          <p14:tracePt t="118551" x="8305800" y="3575050"/>
          <p14:tracePt t="118560" x="8312150" y="3575050"/>
          <p14:tracePt t="118577" x="8337550" y="3568700"/>
          <p14:tracePt t="118593" x="8369300" y="3549650"/>
          <p14:tracePt t="118610" x="8394700" y="3543300"/>
          <p14:tracePt t="118627" x="8401050" y="3543300"/>
          <p14:tracePt t="118643" x="8420100" y="3543300"/>
          <p14:tracePt t="118660" x="8445500" y="3536950"/>
          <p14:tracePt t="118677" x="8451850" y="3524250"/>
          <p14:tracePt t="118693" x="8489950" y="3517900"/>
          <p14:tracePt t="118710" x="8515350" y="3511550"/>
          <p14:tracePt t="118726" x="8547100" y="3505200"/>
          <p14:tracePt t="118743" x="8559800" y="3498850"/>
          <p14:tracePt t="118760" x="8585200" y="3492500"/>
          <p14:tracePt t="118965" x="8585200" y="3486150"/>
          <p14:tracePt t="119471" x="8585200" y="3479800"/>
          <p14:tracePt t="119487" x="8604250" y="3473450"/>
          <p14:tracePt t="119496" x="8629650" y="3467100"/>
          <p14:tracePt t="119503" x="8642350" y="3467100"/>
          <p14:tracePt t="119511" x="8667750" y="3467100"/>
          <p14:tracePt t="119528" x="8724900" y="3467100"/>
          <p14:tracePt t="119545" x="8763000" y="3467100"/>
          <p14:tracePt t="119551" x="8782050" y="3467100"/>
          <p14:tracePt t="119578" x="8788400" y="3467100"/>
          <p14:tracePt t="119712" x="8801100" y="3467100"/>
          <p14:tracePt t="119720" x="8807450" y="3467100"/>
          <p14:tracePt t="119745" x="8820150" y="3454400"/>
          <p14:tracePt t="119762" x="8826500" y="3454400"/>
          <p14:tracePt t="119774" x="8826500" y="3448050"/>
          <p14:tracePt t="119791" x="8832850" y="3448050"/>
          <p14:tracePt t="119807" x="8839200" y="3441700"/>
          <p14:tracePt t="119833" x="8851900" y="3441700"/>
          <p14:tracePt t="119838" x="8858250" y="3441700"/>
          <p14:tracePt t="119850" x="8870950" y="3429000"/>
          <p14:tracePt t="119862" x="8883650" y="3422650"/>
          <p14:tracePt t="119878" x="8921750" y="3403600"/>
          <p14:tracePt t="119895" x="8947150" y="3390900"/>
          <p14:tracePt t="119912" x="8953500" y="3390900"/>
          <p14:tracePt t="119928" x="8959850" y="3384550"/>
          <p14:tracePt t="119945" x="8972550" y="3384550"/>
          <p14:tracePt t="119962" x="8985250" y="3371850"/>
          <p14:tracePt t="119978" x="8997950" y="3365500"/>
          <p14:tracePt t="119995" x="9004300" y="3365500"/>
          <p14:tracePt t="120668" x="8997950" y="3365500"/>
          <p14:tracePt t="120672" x="8978900" y="3378200"/>
          <p14:tracePt t="120685" x="8966200" y="3416300"/>
          <p14:tracePt t="120702" x="8940800" y="3498850"/>
          <p14:tracePt t="120718" x="8928100" y="3619500"/>
          <p14:tracePt t="120735" x="8915400" y="3638550"/>
          <p14:tracePt t="121114" x="8896350" y="3663950"/>
          <p14:tracePt t="121122" x="8896350" y="3644900"/>
          <p14:tracePt t="121131" x="8883650" y="3632200"/>
          <p14:tracePt t="121139" x="8896350" y="3632200"/>
          <p14:tracePt t="121156" x="8890000" y="3644900"/>
          <p14:tracePt t="121187" x="8877300" y="3644900"/>
          <p14:tracePt t="121218" x="8877300" y="3663950"/>
          <p14:tracePt t="121243" x="8877300" y="3657600"/>
          <p14:tracePt t="121251" x="8890000" y="3632200"/>
          <p14:tracePt t="121259" x="8896350" y="3606800"/>
          <p14:tracePt t="121272" x="8921750" y="3581400"/>
          <p14:tracePt t="121289" x="8909050" y="3492500"/>
          <p14:tracePt t="121305" x="8864600" y="3403600"/>
          <p14:tracePt t="121322" x="8839200" y="3359150"/>
          <p14:tracePt t="121339" x="8826500" y="3327400"/>
          <p14:tracePt t="121355" x="8826500" y="3302000"/>
          <p14:tracePt t="121372" x="8820150" y="3282950"/>
          <p14:tracePt t="121389" x="8813800" y="3282950"/>
          <p14:tracePt t="121442" x="8813800" y="3276600"/>
          <p14:tracePt t="121449" x="8813800" y="3270250"/>
          <p14:tracePt t="121456" x="8813800" y="3263900"/>
          <p14:tracePt t="121472" x="8826500" y="3225800"/>
          <p14:tracePt t="121489" x="8870950" y="3181350"/>
          <p14:tracePt t="121506" x="8902700" y="3149600"/>
          <p14:tracePt t="121522" x="8947150" y="3117850"/>
          <p14:tracePt t="121539" x="8972550" y="3111500"/>
          <p14:tracePt t="121556" x="9004300" y="3092450"/>
          <p14:tracePt t="121564" x="9017000" y="3086100"/>
          <p14:tracePt t="121580" x="9023350" y="3086100"/>
          <p14:tracePt t="121589" x="9029700" y="3079750"/>
          <p14:tracePt t="121609" x="9036050" y="3079750"/>
          <p14:tracePt t="121622" x="9055100" y="3073400"/>
          <p14:tracePt t="121639" x="9067800" y="3067050"/>
          <p14:tracePt t="121656" x="9074150" y="3060700"/>
          <p14:tracePt t="121673" x="9086850" y="3048000"/>
          <p14:tracePt t="121689" x="9099550" y="3035300"/>
          <p14:tracePt t="121706" x="9112250" y="3022600"/>
          <p14:tracePt t="121723" x="9124950" y="3009900"/>
          <p14:tracePt t="121739" x="9144000" y="2990850"/>
          <p14:tracePt t="121756" x="9156700" y="2971800"/>
          <p14:tracePt t="121773" x="9169400" y="2959100"/>
          <p14:tracePt t="121790" x="9175750" y="2952750"/>
          <p14:tracePt t="121875" x="9175750" y="2946400"/>
          <p14:tracePt t="122577" x="9182100" y="2946400"/>
          <p14:tracePt t="122584" x="9194800" y="2952750"/>
          <p14:tracePt t="122600" x="9194800" y="2959100"/>
          <p14:tracePt t="122616" x="9194800" y="2965450"/>
          <p14:tracePt t="122626" x="9194800" y="2971800"/>
          <p14:tracePt t="122636" x="9194800" y="2990850"/>
          <p14:tracePt t="122653" x="9169400" y="3028950"/>
          <p14:tracePt t="122669" x="9144000" y="3067050"/>
          <p14:tracePt t="122687" x="9124950" y="3086100"/>
          <p14:tracePt t="122706" x="9099550" y="3117850"/>
          <p14:tracePt t="122720" x="9036050" y="3181350"/>
          <p14:tracePt t="122736" x="8953500" y="3225800"/>
          <p14:tracePt t="122753" x="8877300" y="3263900"/>
          <p14:tracePt t="122769" x="8851900" y="3276600"/>
          <p14:tracePt t="122826" x="8851900" y="3257550"/>
          <p14:tracePt t="122832" x="8858250" y="3251200"/>
          <p14:tracePt t="122849" x="8858250" y="3244850"/>
          <p14:tracePt t="122899" x="8839200" y="3244850"/>
          <p14:tracePt t="122984" x="8826500" y="3251200"/>
          <p14:tracePt t="123042" x="8820150" y="3257550"/>
          <p14:tracePt t="123120" x="8813800" y="3257550"/>
          <p14:tracePt t="123144" x="8807450" y="3257550"/>
          <p14:tracePt t="123177" x="8801100" y="3263900"/>
          <p14:tracePt t="123259" x="8801100" y="3244850"/>
          <p14:tracePt t="123267" x="8801100" y="3225800"/>
          <p14:tracePt t="123275" x="8801100" y="3200400"/>
          <p14:tracePt t="123287" x="8820150" y="3175000"/>
          <p14:tracePt t="123303" x="8864600" y="3111500"/>
          <p14:tracePt t="123320" x="8883650" y="3086100"/>
          <p14:tracePt t="123336" x="8896350" y="3060700"/>
          <p14:tracePt t="123353" x="8909050" y="3048000"/>
          <p14:tracePt t="123370" x="8909050" y="3035300"/>
          <p14:tracePt t="123387" x="8909050" y="3028950"/>
          <p14:tracePt t="123403" x="8909050" y="3022600"/>
          <p14:tracePt t="123420" x="8909050" y="3016250"/>
          <p14:tracePt t="123436" x="8909050" y="3003550"/>
          <p14:tracePt t="123453" x="8909050" y="2990850"/>
          <p14:tracePt t="123470" x="8915400" y="2971800"/>
          <p14:tracePt t="123487" x="8915400" y="2946400"/>
          <p14:tracePt t="123504" x="8915400" y="2940050"/>
          <p14:tracePt t="123520" x="8921750" y="2933700"/>
          <p14:tracePt t="123556" x="8928100" y="2927350"/>
          <p14:tracePt t="123570" x="8934450" y="2921000"/>
          <p14:tracePt t="123586" x="8940800" y="2921000"/>
          <p14:tracePt t="123603" x="8947150" y="2914650"/>
          <p14:tracePt t="123620" x="8966200" y="2895600"/>
          <p14:tracePt t="123637" x="9004300" y="2889250"/>
          <p14:tracePt t="123653" x="9086850" y="2838450"/>
          <p14:tracePt t="123670" x="9169400" y="2800350"/>
          <p14:tracePt t="123687" x="9251950" y="2762250"/>
          <p14:tracePt t="123703" x="9258300" y="2762250"/>
          <p14:tracePt t="123868" x="9258300" y="2768600"/>
          <p14:tracePt t="123893" x="9258300" y="2774950"/>
          <p14:tracePt t="123900" x="9251950" y="2787650"/>
          <p14:tracePt t="123910" x="9239250" y="2800350"/>
          <p14:tracePt t="123920" x="9194800" y="2844800"/>
          <p14:tracePt t="123937" x="9131300" y="2921000"/>
          <p14:tracePt t="123953" x="9023350" y="3041650"/>
          <p14:tracePt t="123970" x="8890000" y="3149600"/>
          <p14:tracePt t="123987" x="8782050" y="3244850"/>
          <p14:tracePt t="124004" x="8699500" y="3302000"/>
          <p14:tracePt t="124020" x="8623300" y="3352800"/>
          <p14:tracePt t="124037" x="8559800" y="3384550"/>
          <p14:tracePt t="124054" x="8528050" y="3403600"/>
          <p14:tracePt t="124059" x="8502650" y="3409950"/>
          <p14:tracePt t="124070" x="8489950" y="3416300"/>
          <p14:tracePt t="124088" x="8464550" y="3422650"/>
          <p14:tracePt t="124104" x="8388350" y="3441700"/>
          <p14:tracePt t="124121" x="8299450" y="3441700"/>
          <p14:tracePt t="124137" x="8172450" y="3441700"/>
          <p14:tracePt t="124171" x="7867650" y="3441700"/>
          <p14:tracePt t="124187" x="7753350" y="3441700"/>
          <p14:tracePt t="124204" x="7664450" y="3441700"/>
          <p14:tracePt t="124221" x="7632700" y="3441700"/>
          <p14:tracePt t="124238" x="7600950" y="3441700"/>
          <p14:tracePt t="124254" x="7588250" y="3441700"/>
          <p14:tracePt t="124364" x="7581900" y="3441700"/>
          <p14:tracePt t="124420" x="7569200" y="3441700"/>
          <p14:tracePt t="124436" x="7562850" y="3441700"/>
          <p14:tracePt t="125002" x="7575550" y="3448050"/>
          <p14:tracePt t="125354" x="7581900" y="3448050"/>
          <p14:tracePt t="125369" x="7594600" y="3448050"/>
          <p14:tracePt t="125379" x="7600950" y="3460750"/>
          <p14:tracePt t="125385" x="7607300" y="3460750"/>
          <p14:tracePt t="125395" x="7613650" y="3460750"/>
          <p14:tracePt t="125412" x="7639050" y="3479800"/>
          <p14:tracePt t="125428" x="7651750" y="3486150"/>
          <p14:tracePt t="125445" x="7670800" y="3492500"/>
          <p14:tracePt t="125586" x="7677150" y="3492500"/>
          <p14:tracePt t="125594" x="7689850" y="3498850"/>
          <p14:tracePt t="125601" x="7696200" y="3498850"/>
          <p14:tracePt t="125617" x="7715250" y="3511550"/>
          <p14:tracePt t="125628" x="7721600" y="3511550"/>
          <p14:tracePt t="125645" x="7740650" y="3517900"/>
          <p14:tracePt t="125662" x="7766050" y="3517900"/>
          <p14:tracePt t="125745" x="7772400" y="3517900"/>
          <p14:tracePt t="125761" x="7778750" y="3517900"/>
          <p14:tracePt t="125786" x="7785100" y="3517900"/>
          <p14:tracePt t="125877" x="7791450" y="3517900"/>
          <p14:tracePt t="126116" x="7791450" y="3511550"/>
          <p14:tracePt t="126140" x="7791450" y="3505200"/>
          <p14:tracePt t="126156" x="7791450" y="3498850"/>
          <p14:tracePt t="126196" x="7785100" y="3498850"/>
          <p14:tracePt t="126214" x="7785100" y="3492500"/>
          <p14:tracePt t="126230" x="7785100" y="3486150"/>
          <p14:tracePt t="126237" x="7785100" y="3479800"/>
          <p14:tracePt t="126245" x="7785100" y="3473450"/>
          <p14:tracePt t="126257" x="7785100" y="3467100"/>
          <p14:tracePt t="126290" x="7785100" y="3454400"/>
          <p14:tracePt t="126297" x="7785100" y="3448050"/>
          <p14:tracePt t="126965" x="7778750" y="3448050"/>
          <p14:tracePt t="127074" x="7772400" y="3448050"/>
          <p14:tracePt t="128004" x="7766050" y="3448050"/>
          <p14:tracePt t="128318" x="7759700" y="3448050"/>
          <p14:tracePt t="128342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437" y="1776412"/>
            <a:ext cx="10525125" cy="33051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71640" y="2444760"/>
              <a:ext cx="10249200" cy="271188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62280" y="2435400"/>
                <a:ext cx="10267920" cy="27306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97127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06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386"/>
    </mc:Choice>
    <mc:Fallback xmlns="">
      <p:transition spd="slow" advTm="64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525" y="1328737"/>
            <a:ext cx="10648950" cy="42005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73160" y="2286000"/>
              <a:ext cx="10204920" cy="301644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63800" y="2276640"/>
                <a:ext cx="10223640" cy="303516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88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484"/>
    </mc:Choice>
    <mc:Fallback xmlns="">
      <p:transition spd="slow" advTm="152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12" y="476250"/>
            <a:ext cx="10620375" cy="59055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95320" y="1117440"/>
              <a:ext cx="7696440" cy="509328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5960" y="1108080"/>
                <a:ext cx="7715160" cy="51120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33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656"/>
    </mc:Choice>
    <mc:Fallback xmlns="">
      <p:transition spd="slow" advTm="148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337" y="1957387"/>
            <a:ext cx="10601325" cy="29432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9" name="잉크 8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31960" y="2603520"/>
              <a:ext cx="9639720" cy="2368800"/>
            </p14:xfrm>
          </p:contentPart>
        </mc:Choice>
        <mc:Fallback xmlns="">
          <p:pic>
            <p:nvPicPr>
              <p:cNvPr id="9" name="잉크 8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2600" y="2594160"/>
                <a:ext cx="9658440" cy="238752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오디오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10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426"/>
    </mc:Choice>
    <mc:Fallback xmlns="">
      <p:transition spd="slow" advTm="103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" y="509587"/>
            <a:ext cx="10696575" cy="58388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6" name="잉크 5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82720" y="1155600"/>
              <a:ext cx="9715680" cy="5239080"/>
            </p14:xfrm>
          </p:contentPart>
        </mc:Choice>
        <mc:Fallback xmlns="">
          <p:pic>
            <p:nvPicPr>
              <p:cNvPr id="6" name="잉크 5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3360" y="1146240"/>
                <a:ext cx="9734400" cy="52578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392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455"/>
    </mc:Choice>
    <mc:Fallback xmlns="">
      <p:transition spd="slow" advTm="232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12" y="1366837"/>
            <a:ext cx="10925175" cy="41243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98400" y="1847880"/>
              <a:ext cx="10090440" cy="3696120"/>
            </p14:xfrm>
          </p:contentPart>
        </mc:Choice>
        <mc:Fallback xmlns=""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9040" y="1838520"/>
                <a:ext cx="10109160" cy="37148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8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696"/>
    </mc:Choice>
    <mc:Fallback xmlns="">
      <p:transition spd="slow" advTm="173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737" x="4978400" y="4337050"/>
          <p14:tracePt t="35780" x="4984750" y="4337050"/>
          <p14:tracePt t="35793" x="4984750" y="4330700"/>
          <p14:tracePt t="35810" x="4965700" y="4292600"/>
          <p14:tracePt t="35811" x="4927600" y="4260850"/>
          <p14:tracePt t="35829" x="4775200" y="4127500"/>
          <p14:tracePt t="35834" x="4667250" y="4038600"/>
          <p14:tracePt t="35843" x="4514850" y="3917950"/>
          <p14:tracePt t="35859" x="4076700" y="3606800"/>
          <p14:tracePt t="35876" x="3619500" y="3270250"/>
          <p14:tracePt t="35893" x="3060700" y="2889250"/>
          <p14:tracePt t="35909" x="2641600" y="2597150"/>
          <p14:tracePt t="35926" x="2400300" y="2444750"/>
          <p14:tracePt t="35943" x="2311400" y="2387600"/>
          <p14:tracePt t="35959" x="2266950" y="2362200"/>
          <p14:tracePt t="36099" x="2260600" y="2355850"/>
          <p14:tracePt t="36107" x="2254250" y="2355850"/>
          <p14:tracePt t="36116" x="2235200" y="2355850"/>
          <p14:tracePt t="36127" x="2222500" y="2349500"/>
          <p14:tracePt t="36143" x="2197100" y="2324100"/>
          <p14:tracePt t="36147" x="2178050" y="2311400"/>
          <p14:tracePt t="36160" x="2165350" y="2298700"/>
          <p14:tracePt t="36176" x="2146300" y="2292350"/>
          <p14:tracePt t="36194" x="2146300" y="2273300"/>
          <p14:tracePt t="36210" x="2146300" y="2247900"/>
          <p14:tracePt t="36226" x="2146300" y="2203450"/>
          <p14:tracePt t="36243" x="2152650" y="2146300"/>
          <p14:tracePt t="36260" x="2171700" y="2089150"/>
          <p14:tracePt t="36277" x="2178050" y="2038350"/>
          <p14:tracePt t="36294" x="2178050" y="1987550"/>
          <p14:tracePt t="36310" x="2178050" y="1955800"/>
          <p14:tracePt t="36327" x="2178050" y="1930400"/>
          <p14:tracePt t="36344" x="2178050" y="1924050"/>
          <p14:tracePt t="36468" x="2171700" y="1917700"/>
          <p14:tracePt t="36484" x="2171700" y="1911350"/>
          <p14:tracePt t="36508" x="2159000" y="1905000"/>
          <p14:tracePt t="36524" x="2152650" y="1905000"/>
          <p14:tracePt t="36562" x="2152650" y="1917700"/>
          <p14:tracePt t="36570" x="2152650" y="1924050"/>
          <p14:tracePt t="36586" x="2152650" y="1943100"/>
          <p14:tracePt t="36602" x="2152650" y="1949450"/>
          <p14:tracePt t="36611" x="2152650" y="1968500"/>
          <p14:tracePt t="36627" x="2152650" y="1974850"/>
          <p14:tracePt t="36644" x="2152650" y="1981200"/>
          <p14:tracePt t="36661" x="2152650" y="1993900"/>
          <p14:tracePt t="36684" x="2152650" y="2000250"/>
          <p14:tracePt t="36694" x="2152650" y="2006600"/>
          <p14:tracePt t="36710" x="2152650" y="2012950"/>
          <p14:tracePt t="36727" x="2152650" y="2019300"/>
          <p14:tracePt t="36743" x="2152650" y="2025650"/>
          <p14:tracePt t="36764" x="2152650" y="2038350"/>
          <p14:tracePt t="36779" x="2139950" y="2051050"/>
          <p14:tracePt t="36794" x="2114550" y="2063750"/>
          <p14:tracePt t="36810" x="2095500" y="2076450"/>
          <p14:tracePt t="37208" x="2089150" y="2076450"/>
          <p14:tracePt t="37211" x="2089150" y="2089150"/>
          <p14:tracePt t="37220" x="2089150" y="2095500"/>
          <p14:tracePt t="37232" x="2101850" y="2127250"/>
          <p14:tracePt t="37249" x="2127250" y="2171700"/>
          <p14:tracePt t="37254" x="2146300" y="2197100"/>
          <p14:tracePt t="37266" x="2209800" y="2260600"/>
          <p14:tracePt t="37282" x="2286000" y="2343150"/>
          <p14:tracePt t="37299" x="2324100" y="2374900"/>
          <p14:tracePt t="37315" x="2355850" y="2432050"/>
          <p14:tracePt t="37332" x="2387600" y="2470150"/>
          <p14:tracePt t="37349" x="2432050" y="2520950"/>
          <p14:tracePt t="37365" x="2457450" y="2565400"/>
          <p14:tracePt t="37382" x="2476500" y="2603500"/>
          <p14:tracePt t="37399" x="2501900" y="2647950"/>
          <p14:tracePt t="37416" x="2520950" y="2679700"/>
          <p14:tracePt t="37432" x="2552700" y="2717800"/>
          <p14:tracePt t="37439" x="2571750" y="2755900"/>
          <p14:tracePt t="37450" x="2584450" y="2768600"/>
          <p14:tracePt t="37466" x="2616200" y="2819400"/>
          <p14:tracePt t="37470" x="2635250" y="2844800"/>
          <p14:tracePt t="37482" x="2667000" y="2882900"/>
          <p14:tracePt t="37499" x="2679700" y="2901950"/>
          <p14:tracePt t="37516" x="2692400" y="2914650"/>
          <p14:tracePt t="37532" x="2692400" y="2921000"/>
          <p14:tracePt t="37549" x="2698750" y="2927350"/>
          <p14:tracePt t="37949" x="2711450" y="2927350"/>
          <p14:tracePt t="37956" x="2724150" y="2927350"/>
          <p14:tracePt t="37965" x="2743200" y="2927350"/>
          <p14:tracePt t="37974" x="2768600" y="2927350"/>
          <p14:tracePt t="37990" x="2844800" y="2908300"/>
          <p14:tracePt t="38007" x="2984500" y="2876550"/>
          <p14:tracePt t="38023" x="3213100" y="2813050"/>
          <p14:tracePt t="38040" x="3644900" y="2686050"/>
          <p14:tracePt t="38056" x="4095750" y="2552700"/>
          <p14:tracePt t="38075" x="4438650" y="2476500"/>
          <p14:tracePt t="38078" x="4533900" y="2451100"/>
          <p14:tracePt t="38092" x="4692650" y="2432050"/>
          <p14:tracePt t="38107" x="4737100" y="2432050"/>
          <p14:tracePt t="38124" x="4768850" y="2419350"/>
          <p14:tracePt t="38141" x="4775200" y="2419350"/>
          <p14:tracePt t="38291" x="4781550" y="2419350"/>
          <p14:tracePt t="38298" x="4787900" y="2419350"/>
          <p14:tracePt t="38307" x="4794250" y="2419350"/>
          <p14:tracePt t="38324" x="4826000" y="2419350"/>
          <p14:tracePt t="38340" x="4876800" y="2432050"/>
          <p14:tracePt t="38357" x="4946650" y="2451100"/>
          <p14:tracePt t="38374" x="5054600" y="2482850"/>
          <p14:tracePt t="38390" x="5187950" y="2495550"/>
          <p14:tracePt t="38407" x="5270500" y="2508250"/>
          <p14:tracePt t="38424" x="5314950" y="2520950"/>
          <p14:tracePt t="38468" x="5295900" y="2520950"/>
          <p14:tracePt t="38477" x="5257800" y="2520950"/>
          <p14:tracePt t="38484" x="5194300" y="2520950"/>
          <p14:tracePt t="38493" x="5130800" y="2527300"/>
          <p14:tracePt t="38507" x="4997450" y="2571750"/>
          <p14:tracePt t="38524" x="4864100" y="2647950"/>
          <p14:tracePt t="38540" x="4724400" y="2711450"/>
          <p14:tracePt t="38557" x="4591050" y="2813050"/>
          <p14:tracePt t="38574" x="4483100" y="2882900"/>
          <p14:tracePt t="38590" x="4368800" y="2952750"/>
          <p14:tracePt t="38607" x="4254500" y="3022600"/>
          <p14:tracePt t="38624" x="4159250" y="3067050"/>
          <p14:tracePt t="38640" x="4076700" y="3098800"/>
          <p14:tracePt t="38657" x="4006850" y="3117850"/>
          <p14:tracePt t="38660" x="3968750" y="3143250"/>
          <p14:tracePt t="38674" x="3962400" y="3149600"/>
          <p14:tracePt t="38691" x="3924300" y="3162300"/>
          <p14:tracePt t="38691" x="3917950" y="3162300"/>
          <p14:tracePt t="38707" x="3911600" y="3175000"/>
          <p14:tracePt t="38739" x="3905250" y="3175000"/>
          <p14:tracePt t="38755" x="3898900" y="3175000"/>
          <p14:tracePt t="38763" x="3892550" y="3181350"/>
          <p14:tracePt t="38774" x="3886200" y="3187700"/>
          <p14:tracePt t="38791" x="3867150" y="3194050"/>
          <p14:tracePt t="38808" x="3848100" y="3194050"/>
          <p14:tracePt t="38815" x="3829050" y="3194050"/>
          <p14:tracePt t="38824" x="3803650" y="3194050"/>
          <p14:tracePt t="38841" x="3733800" y="3194050"/>
          <p14:tracePt t="38846" x="3644900" y="3194050"/>
          <p14:tracePt t="38857" x="3549650" y="3181350"/>
          <p14:tracePt t="38874" x="3276600" y="3143250"/>
          <p14:tracePt t="38878" x="3175000" y="3124200"/>
          <p14:tracePt t="38891" x="3041650" y="3124200"/>
          <p14:tracePt t="38907" x="3009900" y="3124200"/>
          <p14:tracePt t="38964" x="3022600" y="3124200"/>
          <p14:tracePt t="38973" x="3028950" y="3124200"/>
          <p14:tracePt t="39511" x="2997200" y="3130550"/>
          <p14:tracePt t="39517" x="2933700" y="3143250"/>
          <p14:tracePt t="39526" x="2889250" y="3155950"/>
          <p14:tracePt t="39536" x="2857500" y="3175000"/>
          <p14:tracePt t="39553" x="2838450" y="3187700"/>
          <p14:tracePt t="39557" x="2819400" y="3187700"/>
          <p14:tracePt t="39569" x="2813050" y="3194050"/>
          <p14:tracePt t="39586" x="2787650" y="3200400"/>
          <p14:tracePt t="39591" x="2774950" y="3200400"/>
          <p14:tracePt t="39604" x="2743200" y="3200400"/>
          <p14:tracePt t="39619" x="2717800" y="3200400"/>
          <p14:tracePt t="39636" x="2698750" y="3200400"/>
          <p14:tracePt t="39668" x="2692400" y="3200400"/>
          <p14:tracePt t="39699" x="2686050" y="3200400"/>
          <p14:tracePt t="39716" x="2679700" y="3200400"/>
          <p14:tracePt t="39724" x="2673350" y="3200400"/>
          <p14:tracePt t="39742" x="2667000" y="3200400"/>
          <p14:tracePt t="39862" x="2654300" y="3200400"/>
          <p14:tracePt t="39869" x="2647950" y="3200400"/>
          <p14:tracePt t="39885" x="2628900" y="3200400"/>
          <p14:tracePt t="39893" x="2622550" y="3206750"/>
          <p14:tracePt t="39903" x="2616200" y="3206750"/>
          <p14:tracePt t="39919" x="2571750" y="3206750"/>
          <p14:tracePt t="39936" x="2508250" y="3206750"/>
          <p14:tracePt t="39953" x="2451100" y="3206750"/>
          <p14:tracePt t="39969" x="2413000" y="3194050"/>
          <p14:tracePt t="39986" x="2387600" y="3187700"/>
          <p14:tracePt t="39990" x="2374900" y="3187700"/>
          <p14:tracePt t="40003" x="2368550" y="3187700"/>
          <p14:tracePt t="40117" x="2362200" y="3181350"/>
          <p14:tracePt t="40143" x="2362200" y="3175000"/>
          <p14:tracePt t="40159" x="2368550" y="3168650"/>
          <p14:tracePt t="40166" x="2374900" y="3168650"/>
          <p14:tracePt t="40175" x="2381250" y="3168650"/>
          <p14:tracePt t="40187" x="2387600" y="3168650"/>
          <p14:tracePt t="40205" x="2406650" y="3168650"/>
          <p14:tracePt t="40220" x="2457450" y="3168650"/>
          <p14:tracePt t="40236" x="2495550" y="3175000"/>
          <p14:tracePt t="40253" x="2546350" y="3181350"/>
          <p14:tracePt t="40270" x="2641600" y="3194050"/>
          <p14:tracePt t="40286" x="2730500" y="3213100"/>
          <p14:tracePt t="40303" x="2832100" y="3225800"/>
          <p14:tracePt t="40320" x="2901950" y="3238500"/>
          <p14:tracePt t="40337" x="2946400" y="3244850"/>
          <p14:tracePt t="40353" x="2984500" y="3244850"/>
          <p14:tracePt t="40359" x="3016250" y="3251200"/>
          <p14:tracePt t="40370" x="3041650" y="3251200"/>
          <p14:tracePt t="40386" x="3105150" y="3257550"/>
          <p14:tracePt t="40391" x="3143250" y="3276600"/>
          <p14:tracePt t="40404" x="3219450" y="3282950"/>
          <p14:tracePt t="40420" x="3302000" y="3282950"/>
          <p14:tracePt t="40437" x="3390900" y="3282950"/>
          <p14:tracePt t="40453" x="3498850" y="3282950"/>
          <p14:tracePt t="40470" x="3638550" y="3295650"/>
          <p14:tracePt t="40487" x="3759200" y="3321050"/>
          <p14:tracePt t="40503" x="3867150" y="3327400"/>
          <p14:tracePt t="40520" x="3981450" y="3327400"/>
          <p14:tracePt t="40537" x="4070350" y="3327400"/>
          <p14:tracePt t="40553" x="4114800" y="3333750"/>
          <p14:tracePt t="40570" x="4152900" y="3333750"/>
          <p14:tracePt t="40575" x="4159250" y="3333750"/>
          <p14:tracePt t="40587" x="4171950" y="3333750"/>
          <p14:tracePt t="40603" x="4197350" y="3333750"/>
          <p14:tracePt t="40604" x="4216400" y="3346450"/>
          <p14:tracePt t="40620" x="4241800" y="3352800"/>
          <p14:tracePt t="40637" x="4286250" y="3352800"/>
          <p14:tracePt t="40653" x="4330700" y="3352800"/>
          <p14:tracePt t="40670" x="4387850" y="3352800"/>
          <p14:tracePt t="40687" x="4419600" y="3352800"/>
          <p14:tracePt t="40704" x="4464050" y="3352800"/>
          <p14:tracePt t="40720" x="4470400" y="3352800"/>
          <p14:tracePt t="40737" x="4489450" y="3352800"/>
          <p14:tracePt t="41860" x="4476750" y="3352800"/>
          <p14:tracePt t="41876" x="4470400" y="3352800"/>
          <p14:tracePt t="41884" x="4464050" y="3352800"/>
          <p14:tracePt t="41916" x="4457700" y="3352800"/>
          <p14:tracePt t="43704" x="4451350" y="3352800"/>
          <p14:tracePt t="43711" x="4445000" y="3352800"/>
          <p14:tracePt t="43734" x="4432300" y="3352800"/>
          <p14:tracePt t="43743" x="4425950" y="3352800"/>
          <p14:tracePt t="43756" x="4419600" y="3346450"/>
          <p14:tracePt t="43772" x="4400550" y="3340100"/>
          <p14:tracePt t="43790" x="4387850" y="3333750"/>
          <p14:tracePt t="43807" x="4387850" y="3327400"/>
          <p14:tracePt t="43831" x="4381500" y="3327400"/>
          <p14:tracePt t="43839" x="4375150" y="3321050"/>
          <p14:tracePt t="43855" x="4362450" y="3314700"/>
          <p14:tracePt t="43872" x="4343400" y="3302000"/>
          <p14:tracePt t="43889" x="4330700" y="3295650"/>
          <p14:tracePt t="43906" x="4318000" y="3295650"/>
          <p14:tracePt t="43922" x="4311650" y="3295650"/>
          <p14:tracePt t="44633" x="4305300" y="3295650"/>
          <p14:tracePt t="44656" x="4298950" y="3295650"/>
          <p14:tracePt t="44662" x="4292600" y="3295650"/>
          <p14:tracePt t="44674" x="4273550" y="3295650"/>
          <p14:tracePt t="44691" x="4254500" y="3295650"/>
          <p14:tracePt t="44707" x="4241800" y="3295650"/>
          <p14:tracePt t="44724" x="4216400" y="3289300"/>
          <p14:tracePt t="44741" x="4191000" y="3276600"/>
          <p14:tracePt t="44757" x="4171950" y="3270250"/>
          <p14:tracePt t="44777" x="4159250" y="3263900"/>
          <p14:tracePt t="44791" x="4146550" y="3257550"/>
          <p14:tracePt t="44808" x="4140200" y="3257550"/>
          <p14:tracePt t="44856" x="4133850" y="3257550"/>
          <p14:tracePt t="44894" x="4140200" y="3251200"/>
          <p14:tracePt t="44902" x="4146550" y="3251200"/>
          <p14:tracePt t="44912" x="4159250" y="3251200"/>
          <p14:tracePt t="44924" x="4171950" y="3251200"/>
          <p14:tracePt t="44941" x="4203700" y="3251200"/>
          <p14:tracePt t="44944" x="4222750" y="3251200"/>
          <p14:tracePt t="44958" x="4260850" y="3251200"/>
          <p14:tracePt t="44974" x="4298950" y="3251200"/>
          <p14:tracePt t="44991" x="4343400" y="3251200"/>
          <p14:tracePt t="45008" x="4406900" y="3251200"/>
          <p14:tracePt t="45024" x="4514850" y="3251200"/>
          <p14:tracePt t="45041" x="4641850" y="3251200"/>
          <p14:tracePt t="45058" x="4800600" y="3251200"/>
          <p14:tracePt t="45074" x="4933950" y="3251200"/>
          <p14:tracePt t="45091" x="5054600" y="3238500"/>
          <p14:tracePt t="45108" x="5124450" y="3225800"/>
          <p14:tracePt t="45112" x="5156200" y="3213100"/>
          <p14:tracePt t="45124" x="5181600" y="3213100"/>
          <p14:tracePt t="45142" x="5238750" y="3206750"/>
          <p14:tracePt t="45158" x="5289550" y="3200400"/>
          <p14:tracePt t="45174" x="5327650" y="3194050"/>
          <p14:tracePt t="45191" x="5378450" y="3181350"/>
          <p14:tracePt t="45208" x="5422900" y="3175000"/>
          <p14:tracePt t="45225" x="5473700" y="3168650"/>
          <p14:tracePt t="45242" x="5524500" y="3149600"/>
          <p14:tracePt t="45258" x="5556250" y="3149600"/>
          <p14:tracePt t="45275" x="5613400" y="3143250"/>
          <p14:tracePt t="45291" x="5670550" y="3143250"/>
          <p14:tracePt t="45308" x="5746750" y="3143250"/>
          <p14:tracePt t="45325" x="5854700" y="3136900"/>
          <p14:tracePt t="45328" x="5918200" y="3130550"/>
          <p14:tracePt t="45341" x="5975350" y="3117850"/>
          <p14:tracePt t="45358" x="6076950" y="3098800"/>
          <p14:tracePt t="45375" x="6134100" y="3098800"/>
          <p14:tracePt t="45391" x="6197600" y="3098800"/>
          <p14:tracePt t="45408" x="6261100" y="3098800"/>
          <p14:tracePt t="45425" x="6324600" y="3098800"/>
          <p14:tracePt t="45441" x="6375400" y="3098800"/>
          <p14:tracePt t="45458" x="6407150" y="3098800"/>
          <p14:tracePt t="45475" x="6419850" y="3098800"/>
          <p14:tracePt t="45497" x="6426200" y="3098800"/>
          <p14:tracePt t="45519" x="6432550" y="3098800"/>
          <p14:tracePt t="45527" x="6438900" y="3098800"/>
          <p14:tracePt t="45542" x="6464300" y="3098800"/>
          <p14:tracePt t="45558" x="6489700" y="3098800"/>
          <p14:tracePt t="45575" x="6521450" y="3098800"/>
          <p14:tracePt t="45591" x="6527800" y="3098800"/>
          <p14:tracePt t="45608" x="6534150" y="3098800"/>
          <p14:tracePt t="45625" x="6540500" y="3098800"/>
          <p14:tracePt t="46224" x="6565900" y="3105150"/>
          <p14:tracePt t="46232" x="6597650" y="3111500"/>
          <p14:tracePt t="46240" x="6616700" y="3117850"/>
          <p14:tracePt t="46249" x="6648450" y="3124200"/>
          <p14:tracePt t="46266" x="6686550" y="3136900"/>
          <p14:tracePt t="46283" x="6724650" y="3143250"/>
          <p14:tracePt t="46299" x="6762750" y="3143250"/>
          <p14:tracePt t="46316" x="6788150" y="3149600"/>
          <p14:tracePt t="46332" x="6807200" y="3149600"/>
          <p14:tracePt t="46349" x="6819900" y="3155950"/>
          <p14:tracePt t="46352" x="6826250" y="3155950"/>
          <p14:tracePt t="46367" x="6832600" y="3155950"/>
          <p14:tracePt t="46370" x="6838950" y="3155950"/>
          <p14:tracePt t="46382" x="6870700" y="3155950"/>
          <p14:tracePt t="46399" x="6896100" y="3175000"/>
          <p14:tracePt t="46416" x="6915150" y="3175000"/>
          <p14:tracePt t="46432" x="6946900" y="3175000"/>
          <p14:tracePt t="46449" x="6946900" y="3181350"/>
          <p14:tracePt t="46504" x="6959600" y="3181350"/>
          <p14:tracePt t="46513" x="6965950" y="3181350"/>
          <p14:tracePt t="46522" x="6972300" y="3181350"/>
          <p14:tracePt t="46533" x="6997700" y="3187700"/>
          <p14:tracePt t="46549" x="7035800" y="3200400"/>
          <p14:tracePt t="46552" x="7054850" y="3206750"/>
          <p14:tracePt t="46566" x="7112000" y="3206750"/>
          <p14:tracePt t="46582" x="7156450" y="3213100"/>
          <p14:tracePt t="46599" x="7200900" y="3225800"/>
          <p14:tracePt t="46616" x="7207250" y="3225800"/>
          <p14:tracePt t="46977" x="7213600" y="3225800"/>
          <p14:tracePt t="46985" x="7226300" y="3225800"/>
          <p14:tracePt t="46993" x="7232650" y="3225800"/>
          <p14:tracePt t="47001" x="7239000" y="3225800"/>
          <p14:tracePt t="47018" x="7245350" y="3225800"/>
          <p14:tracePt t="47035" x="7251700" y="3225800"/>
          <p14:tracePt t="47051" x="7258050" y="3225800"/>
          <p14:tracePt t="47800" x="7245350" y="3225800"/>
          <p14:tracePt t="47808" x="7213600" y="3225800"/>
          <p14:tracePt t="47815" x="7181850" y="3225800"/>
          <p14:tracePt t="47824" x="7137400" y="3225800"/>
          <p14:tracePt t="47837" x="7073900" y="3219450"/>
          <p14:tracePt t="47853" x="6940550" y="3175000"/>
          <p14:tracePt t="47857" x="6858000" y="3162300"/>
          <p14:tracePt t="47870" x="6756400" y="3124200"/>
          <p14:tracePt t="47888" x="6197600" y="2933700"/>
          <p14:tracePt t="47903" x="5702300" y="2800350"/>
          <p14:tracePt t="47920" x="5200650" y="2705100"/>
          <p14:tracePt t="47937" x="4953000" y="2673350"/>
          <p14:tracePt t="47953" x="4838700" y="2673350"/>
          <p14:tracePt t="47970" x="4806950" y="2673350"/>
          <p14:tracePt t="48023" x="4794250" y="2673350"/>
          <p14:tracePt t="48031" x="4787900" y="2673350"/>
          <p14:tracePt t="48040" x="4768850" y="2673350"/>
          <p14:tracePt t="48053" x="4756150" y="2673350"/>
          <p14:tracePt t="48070" x="4692650" y="2673350"/>
          <p14:tracePt t="48072" x="4660900" y="2673350"/>
          <p14:tracePt t="48086" x="4533900" y="2673350"/>
          <p14:tracePt t="48103" x="4324350" y="2635250"/>
          <p14:tracePt t="48120" x="3949700" y="2565400"/>
          <p14:tracePt t="48137" x="3530600" y="2482850"/>
          <p14:tracePt t="48153" x="3282950" y="2451100"/>
          <p14:tracePt t="48170" x="3149600" y="2451100"/>
          <p14:tracePt t="48187" x="3105150" y="2451100"/>
          <p14:tracePt t="48204" x="3098800" y="2451100"/>
          <p14:tracePt t="48257" x="3092450" y="2451100"/>
          <p14:tracePt t="48265" x="3086100" y="2451100"/>
          <p14:tracePt t="48273" x="3073400" y="2451100"/>
          <p14:tracePt t="48287" x="3048000" y="2438400"/>
          <p14:tracePt t="48303" x="3028950" y="2438400"/>
          <p14:tracePt t="48320" x="3009900" y="2438400"/>
          <p14:tracePt t="48337" x="3003550" y="2438400"/>
          <p14:tracePt t="48354" x="2978150" y="2432050"/>
          <p14:tracePt t="48370" x="2959100" y="2432050"/>
          <p14:tracePt t="48387" x="2933700" y="2425700"/>
          <p14:tracePt t="48403" x="2921000" y="2425700"/>
          <p14:tracePt t="49064" x="2901950" y="2425700"/>
          <p14:tracePt t="49072" x="2895600" y="2425700"/>
          <p14:tracePt t="49080" x="2882900" y="2425700"/>
          <p14:tracePt t="49088" x="2870200" y="2425700"/>
          <p14:tracePt t="49104" x="2832100" y="2425700"/>
          <p14:tracePt t="49121" x="2774950" y="2425700"/>
          <p14:tracePt t="49138" x="2730500" y="2425700"/>
          <p14:tracePt t="49154" x="2698750" y="2425700"/>
          <p14:tracePt t="49171" x="2641600" y="2425700"/>
          <p14:tracePt t="49188" x="2597150" y="2425700"/>
          <p14:tracePt t="49204" x="2540000" y="2425700"/>
          <p14:tracePt t="49221" x="2508250" y="2425700"/>
          <p14:tracePt t="49238" x="2495550" y="2425700"/>
          <p14:tracePt t="49242" x="2489200" y="2425700"/>
          <p14:tracePt t="49880" x="2495550" y="2425700"/>
          <p14:tracePt t="49890" x="2527300" y="2425700"/>
          <p14:tracePt t="49896" x="2559050" y="2425700"/>
          <p14:tracePt t="49907" x="2603500" y="2425700"/>
          <p14:tracePt t="49924" x="2698750" y="2425700"/>
          <p14:tracePt t="49941" x="2813050" y="2425700"/>
          <p14:tracePt t="49957" x="2952750" y="2425700"/>
          <p14:tracePt t="49974" x="3111500" y="2444750"/>
          <p14:tracePt t="49991" x="3187700" y="2444750"/>
          <p14:tracePt t="49995" x="3213100" y="2444750"/>
          <p14:tracePt t="50008" x="3244850" y="2444750"/>
          <p14:tracePt t="50024" x="3257550" y="2444750"/>
          <p14:tracePt t="50097" x="3263900" y="2444750"/>
          <p14:tracePt t="50115" x="3282950" y="2444750"/>
          <p14:tracePt t="50131" x="3295650" y="2444750"/>
          <p14:tracePt t="50138" x="3314700" y="2438400"/>
          <p14:tracePt t="50163" x="3333750" y="2438400"/>
          <p14:tracePt t="50169" x="3346450" y="2438400"/>
          <p14:tracePt t="50178" x="3371850" y="2438400"/>
          <p14:tracePt t="50192" x="3409950" y="2438400"/>
          <p14:tracePt t="50211" x="3594100" y="2438400"/>
          <p14:tracePt t="50224" x="3670300" y="2438400"/>
          <p14:tracePt t="50241" x="3689350" y="2432050"/>
          <p14:tracePt t="50818" x="3676650" y="2432050"/>
          <p14:tracePt t="50827" x="3670300" y="2432050"/>
          <p14:tracePt t="50843" x="3663950" y="2432050"/>
          <p14:tracePt t="50850" x="3657600" y="2432050"/>
          <p14:tracePt t="50858" x="3651250" y="2432050"/>
          <p14:tracePt t="50874" x="3638550" y="2432050"/>
          <p14:tracePt t="50891" x="3632200" y="2432050"/>
          <p14:tracePt t="50921" x="3625850" y="2432050"/>
          <p14:tracePt t="50947" x="3619500" y="2432050"/>
          <p14:tracePt t="51033" x="3632200" y="2432050"/>
          <p14:tracePt t="51041" x="3663950" y="2432050"/>
          <p14:tracePt t="51049" x="3695700" y="2432050"/>
          <p14:tracePt t="51057" x="3727450" y="2432050"/>
          <p14:tracePt t="51074" x="3816350" y="2432050"/>
          <p14:tracePt t="51091" x="3860800" y="2432050"/>
          <p14:tracePt t="51108" x="3905250" y="2432050"/>
          <p14:tracePt t="51154" x="3911600" y="2432050"/>
          <p14:tracePt t="51227" x="3905250" y="2432050"/>
          <p14:tracePt t="51235" x="3886200" y="2432050"/>
          <p14:tracePt t="51243" x="3873500" y="2432050"/>
          <p14:tracePt t="51258" x="3835400" y="2432050"/>
          <p14:tracePt t="51275" x="3810000" y="2432050"/>
          <p14:tracePt t="51291" x="3797300" y="2432050"/>
          <p14:tracePt t="51308" x="3784600" y="2432050"/>
          <p14:tracePt t="51435" x="3803650" y="2432050"/>
          <p14:tracePt t="51443" x="3835400" y="2432050"/>
          <p14:tracePt t="51451" x="3886200" y="2432050"/>
          <p14:tracePt t="51459" x="3949700" y="2432050"/>
          <p14:tracePt t="51475" x="4102100" y="2432050"/>
          <p14:tracePt t="51491" x="4279900" y="2432050"/>
          <p14:tracePt t="51508" x="4457700" y="2432050"/>
          <p14:tracePt t="51525" x="4629150" y="2432050"/>
          <p14:tracePt t="51541" x="4743450" y="2432050"/>
          <p14:tracePt t="51546" x="4794250" y="2432050"/>
          <p14:tracePt t="51558" x="4838700" y="2432050"/>
          <p14:tracePt t="51575" x="4927600" y="2432050"/>
          <p14:tracePt t="51579" x="4959350" y="2432050"/>
          <p14:tracePt t="51591" x="4991100" y="2432050"/>
          <p14:tracePt t="51612" x="5016500" y="2432050"/>
          <p14:tracePt t="51614" x="5022850" y="2432050"/>
          <p14:tracePt t="51625" x="5029200" y="2432050"/>
          <p14:tracePt t="51682" x="5035550" y="2432050"/>
          <p14:tracePt t="51690" x="5041900" y="2432050"/>
          <p14:tracePt t="51699" x="5054600" y="2432050"/>
          <p14:tracePt t="51708" x="5067300" y="2432050"/>
          <p14:tracePt t="51725" x="5124450" y="2444750"/>
          <p14:tracePt t="51741" x="5207000" y="2463800"/>
          <p14:tracePt t="51758" x="5283200" y="2470150"/>
          <p14:tracePt t="51775" x="5321300" y="2482850"/>
          <p14:tracePt t="51791" x="5327650" y="2482850"/>
          <p14:tracePt t="52195" x="5314950" y="2482850"/>
          <p14:tracePt t="52217" x="5264150" y="2482850"/>
          <p14:tracePt t="52218" x="5219700" y="2482850"/>
          <p14:tracePt t="52226" x="5168900" y="2482850"/>
          <p14:tracePt t="52233" x="5105400" y="2482850"/>
          <p14:tracePt t="52243" x="5048250" y="2482850"/>
          <p14:tracePt t="52254" x="4978400" y="2482850"/>
          <p14:tracePt t="52271" x="4819650" y="2482850"/>
          <p14:tracePt t="52276" x="4730750" y="2476500"/>
          <p14:tracePt t="52288" x="4648200" y="2470150"/>
          <p14:tracePt t="52305" x="4464050" y="2444750"/>
          <p14:tracePt t="52308" x="4381500" y="2432050"/>
          <p14:tracePt t="52321" x="4178300" y="2419350"/>
          <p14:tracePt t="52338" x="4000500" y="2400300"/>
          <p14:tracePt t="52355" x="3860800" y="2400300"/>
          <p14:tracePt t="52371" x="3803650" y="2400300"/>
          <p14:tracePt t="52388" x="3797300" y="2400300"/>
          <p14:tracePt t="52451" x="3790950" y="2393950"/>
          <p14:tracePt t="52483" x="3790950" y="2387600"/>
          <p14:tracePt t="52493" x="3797300" y="2387600"/>
          <p14:tracePt t="52675" x="3803650" y="2387600"/>
          <p14:tracePt t="52683" x="3816350" y="2387600"/>
          <p14:tracePt t="52691" x="3841750" y="2387600"/>
          <p14:tracePt t="52702" x="3867150" y="2387600"/>
          <p14:tracePt t="52716" x="4006850" y="2387600"/>
          <p14:tracePt t="52733" x="4241800" y="2387600"/>
          <p14:tracePt t="52750" x="4610100" y="2438400"/>
          <p14:tracePt t="52766" x="4883150" y="2470150"/>
          <p14:tracePt t="52783" x="5029200" y="2470150"/>
          <p14:tracePt t="52800" x="5086350" y="2470150"/>
          <p14:tracePt t="52804" x="5092700" y="2470150"/>
          <p14:tracePt t="53426" x="5080000" y="2470150"/>
          <p14:tracePt t="53435" x="5060950" y="2470150"/>
          <p14:tracePt t="53442" x="5054600" y="2470150"/>
          <p14:tracePt t="53452" x="5029200" y="2470150"/>
          <p14:tracePt t="53466" x="4953000" y="2470150"/>
          <p14:tracePt t="53483" x="4730750" y="2470150"/>
          <p14:tracePt t="53500" x="4235450" y="2406650"/>
          <p14:tracePt t="53516" x="3594100" y="2336800"/>
          <p14:tracePt t="53533" x="3219450" y="2324100"/>
          <p14:tracePt t="53549" x="3022600" y="2324100"/>
          <p14:tracePt t="53566" x="2952750" y="2324100"/>
          <p14:tracePt t="53583" x="2946400" y="2324100"/>
          <p14:tracePt t="53748" x="2940050" y="2324100"/>
          <p14:tracePt t="53756" x="2933700" y="2324100"/>
          <p14:tracePt t="53767" x="2927350" y="2324100"/>
          <p14:tracePt t="53783" x="2908300" y="2324100"/>
          <p14:tracePt t="53804" x="2901950" y="2324100"/>
          <p14:tracePt t="53816" x="2882900" y="2324100"/>
          <p14:tracePt t="53833" x="2863850" y="2324100"/>
          <p14:tracePt t="53850" x="2851150" y="2324100"/>
          <p14:tracePt t="53867" x="2832100" y="2324100"/>
          <p14:tracePt t="53883" x="2825750" y="2324100"/>
          <p14:tracePt t="54083" x="2813050" y="2336800"/>
          <p14:tracePt t="54098" x="2813050" y="2343150"/>
          <p14:tracePt t="54110" x="2813050" y="2349500"/>
          <p14:tracePt t="54117" x="2813050" y="2355850"/>
          <p14:tracePt t="54124" x="2813050" y="2368550"/>
          <p14:tracePt t="54141" x="2806700" y="2381250"/>
          <p14:tracePt t="54158" x="2800350" y="2393950"/>
          <p14:tracePt t="54174" x="2800350" y="2400300"/>
          <p14:tracePt t="54191" x="2800350" y="2413000"/>
          <p14:tracePt t="54208" x="2794000" y="2432050"/>
          <p14:tracePt t="54224" x="2787650" y="2438400"/>
          <p14:tracePt t="54241" x="2781300" y="2438400"/>
          <p14:tracePt t="54258" x="2774950" y="2457450"/>
          <p14:tracePt t="54274" x="2755900" y="2476500"/>
          <p14:tracePt t="54298" x="2749550" y="2489200"/>
          <p14:tracePt t="54308" x="2749550" y="2501900"/>
          <p14:tracePt t="54324" x="2743200" y="2508250"/>
          <p14:tracePt t="54428" x="2736850" y="2508250"/>
          <p14:tracePt t="54460" x="2736850" y="2501900"/>
          <p14:tracePt t="54468" x="2762250" y="2495550"/>
          <p14:tracePt t="54477" x="2806700" y="2495550"/>
          <p14:tracePt t="54491" x="2978150" y="2489200"/>
          <p14:tracePt t="54508" x="3200400" y="2489200"/>
          <p14:tracePt t="54525" x="3587750" y="2489200"/>
          <p14:tracePt t="54541" x="3937000" y="2489200"/>
          <p14:tracePt t="54558" x="4197350" y="2489200"/>
          <p14:tracePt t="54574" x="4368800" y="2463800"/>
          <p14:tracePt t="54591" x="4406900" y="2457450"/>
          <p14:tracePt t="54805" x="4413250" y="2451100"/>
          <p14:tracePt t="54830" x="4413250" y="2444750"/>
          <p14:tracePt t="54906" x="4419600" y="2438400"/>
          <p14:tracePt t="54917" x="4425950" y="2438400"/>
          <p14:tracePt t="54933" x="4451350" y="2438400"/>
          <p14:tracePt t="54942" x="4483100" y="2438400"/>
          <p14:tracePt t="54959" x="4565650" y="2438400"/>
          <p14:tracePt t="54975" x="4724400" y="2438400"/>
          <p14:tracePt t="54991" x="4895850" y="2438400"/>
          <p14:tracePt t="55008" x="5003800" y="2438400"/>
          <p14:tracePt t="55025" x="5080000" y="2419350"/>
          <p14:tracePt t="55042" x="5111750" y="2413000"/>
          <p14:tracePt t="55859" x="5105400" y="2413000"/>
          <p14:tracePt t="55867" x="5080000" y="2413000"/>
          <p14:tracePt t="55876" x="5054600" y="2413000"/>
          <p14:tracePt t="55888" x="5022850" y="2419350"/>
          <p14:tracePt t="55905" x="4946650" y="2425700"/>
          <p14:tracePt t="55921" x="4826000" y="2451100"/>
          <p14:tracePt t="55938" x="4705350" y="2463800"/>
          <p14:tracePt t="55940" x="4660900" y="2482850"/>
          <p14:tracePt t="55955" x="4603750" y="2482850"/>
          <p14:tracePt t="55972" x="4591050" y="2482850"/>
          <p14:tracePt t="55988" x="4584700" y="2482850"/>
          <p14:tracePt t="56197" x="4578350" y="2482850"/>
          <p14:tracePt t="56205" x="4565650" y="2482850"/>
          <p14:tracePt t="56212" x="4546600" y="2489200"/>
          <p14:tracePt t="56221" x="4521200" y="2489200"/>
          <p14:tracePt t="56238" x="4464050" y="2489200"/>
          <p14:tracePt t="56255" x="4413250" y="2489200"/>
          <p14:tracePt t="56271" x="4349750" y="2489200"/>
          <p14:tracePt t="56288" x="4235450" y="2489200"/>
          <p14:tracePt t="56305" x="4095750" y="2489200"/>
          <p14:tracePt t="56322" x="3981450" y="2489200"/>
          <p14:tracePt t="56340" x="3867150" y="2489200"/>
          <p14:tracePt t="56356" x="3860800" y="2489200"/>
          <p14:tracePt t="56797" x="3867150" y="2489200"/>
          <p14:tracePt t="56805" x="3898900" y="2489200"/>
          <p14:tracePt t="56815" x="3956050" y="2489200"/>
          <p14:tracePt t="56826" x="4006850" y="2489200"/>
          <p14:tracePt t="56844" x="4146550" y="2489200"/>
          <p14:tracePt t="56848" x="4229100" y="2489200"/>
          <p14:tracePt t="56860" x="4387850" y="2489200"/>
          <p14:tracePt t="56876" x="4483100" y="2489200"/>
          <p14:tracePt t="56892" x="4533900" y="2489200"/>
          <p14:tracePt t="56909" x="4565650" y="2489200"/>
          <p14:tracePt t="56926" x="4578350" y="2489200"/>
          <p14:tracePt t="56980" x="4584700" y="2489200"/>
          <p14:tracePt t="57012" x="4597400" y="2489200"/>
          <p14:tracePt t="57029" x="4603750" y="2489200"/>
          <p14:tracePt t="57045" x="4610100" y="2489200"/>
          <p14:tracePt t="57052" x="4622800" y="2489200"/>
          <p14:tracePt t="57061" x="4635500" y="2489200"/>
          <p14:tracePt t="57076" x="4718050" y="2489200"/>
          <p14:tracePt t="57092" x="4902200" y="2527300"/>
          <p14:tracePt t="57109" x="5295900" y="2647950"/>
          <p14:tracePt t="57126" x="5899150" y="2736850"/>
          <p14:tracePt t="57142" x="6394450" y="2870200"/>
          <p14:tracePt t="57159" x="6769100" y="2940050"/>
          <p14:tracePt t="57176" x="6972300" y="2971800"/>
          <p14:tracePt t="57192" x="7080250" y="2997200"/>
          <p14:tracePt t="57209" x="7118350" y="3003550"/>
          <p14:tracePt t="57226" x="7188200" y="3028950"/>
          <p14:tracePt t="57229" x="7207250" y="3035300"/>
          <p14:tracePt t="57243" x="7245350" y="3041650"/>
          <p14:tracePt t="57259" x="7302500" y="3048000"/>
          <p14:tracePt t="57262" x="7315200" y="3060700"/>
          <p14:tracePt t="57276" x="7353300" y="3067050"/>
          <p14:tracePt t="57293" x="7385050" y="3067050"/>
          <p14:tracePt t="57309" x="7391400" y="3073400"/>
          <p14:tracePt t="57406" x="7397750" y="3079750"/>
          <p14:tracePt t="57500" x="7391400" y="3086100"/>
          <p14:tracePt t="57508" x="7378700" y="3092450"/>
          <p14:tracePt t="57516" x="7334250" y="3098800"/>
          <p14:tracePt t="57526" x="7315200" y="3098800"/>
          <p14:tracePt t="57543" x="7213600" y="3105150"/>
          <p14:tracePt t="57560" x="7099300" y="3105150"/>
          <p14:tracePt t="57576" x="6978650" y="3105150"/>
          <p14:tracePt t="57593" x="6877050" y="3105150"/>
          <p14:tracePt t="57609" x="6800850" y="3105150"/>
          <p14:tracePt t="57613" x="6762750" y="3105150"/>
          <p14:tracePt t="57627" x="6756400" y="3105150"/>
          <p14:tracePt t="57645" x="6737350" y="3105150"/>
          <p14:tracePt t="57659" x="6731000" y="3098800"/>
          <p14:tracePt t="58004" x="6743700" y="3098800"/>
          <p14:tracePt t="58012" x="6769100" y="3098800"/>
          <p14:tracePt t="58019" x="6813550" y="3098800"/>
          <p14:tracePt t="58028" x="6845300" y="3105150"/>
          <p14:tracePt t="58045" x="6953250" y="3111500"/>
          <p14:tracePt t="58061" x="7061200" y="3136900"/>
          <p14:tracePt t="58078" x="7181850" y="3155950"/>
          <p14:tracePt t="58095" x="7270750" y="3168650"/>
          <p14:tracePt t="58111" x="7346950" y="3175000"/>
          <p14:tracePt t="58128" x="7397750" y="3181350"/>
          <p14:tracePt t="58145" x="7423150" y="3187700"/>
          <p14:tracePt t="58162" x="7429500" y="3187700"/>
          <p14:tracePt t="58278" x="7435850" y="3187700"/>
          <p14:tracePt t="58292" x="7442200" y="3187700"/>
          <p14:tracePt t="58300" x="7448550" y="3187700"/>
          <p14:tracePt t="58312" x="7454900" y="3187700"/>
          <p14:tracePt t="58329" x="7473950" y="3187700"/>
          <p14:tracePt t="58345" x="7493000" y="3187700"/>
          <p14:tracePt t="58362" x="7499350" y="3187700"/>
          <p14:tracePt t="58379" x="7518400" y="3187700"/>
          <p14:tracePt t="58429" x="7524750" y="3187700"/>
          <p14:tracePt t="58437" x="7531100" y="3187700"/>
          <p14:tracePt t="58445" x="7543800" y="3187700"/>
          <p14:tracePt t="58462" x="7569200" y="3187700"/>
          <p14:tracePt t="58478" x="7594600" y="3187700"/>
          <p14:tracePt t="58495" x="7600950" y="3187700"/>
          <p14:tracePt t="59638" x="7594600" y="3194050"/>
          <p14:tracePt t="59645" x="7569200" y="3200400"/>
          <p14:tracePt t="59653" x="7543800" y="3206750"/>
          <p14:tracePt t="59661" x="7512050" y="3206750"/>
          <p14:tracePt t="59678" x="7473950" y="3213100"/>
          <p14:tracePt t="59695" x="7448550" y="3213100"/>
          <p14:tracePt t="59711" x="7442200" y="3213100"/>
          <p14:tracePt t="59728" x="7435850" y="3213100"/>
          <p14:tracePt t="60061" x="7429500" y="3219450"/>
          <p14:tracePt t="60206" x="7423150" y="3225800"/>
          <p14:tracePt t="60413" x="7410450" y="3232150"/>
          <p14:tracePt t="60422" x="7404100" y="3232150"/>
          <p14:tracePt t="60437" x="7378700" y="3232150"/>
          <p14:tracePt t="60446" x="7353300" y="3232150"/>
          <p14:tracePt t="60457" x="7340600" y="3232150"/>
          <p14:tracePt t="60474" x="7258050" y="3232150"/>
          <p14:tracePt t="60491" x="7181850" y="3232150"/>
          <p14:tracePt t="60507" x="7105650" y="3232150"/>
          <p14:tracePt t="60512" x="7061200" y="3232150"/>
          <p14:tracePt t="60524" x="7004050" y="3225800"/>
          <p14:tracePt t="60526" x="6959600" y="3219450"/>
          <p14:tracePt t="60541" x="6896100" y="3213100"/>
          <p14:tracePt t="60557" x="6858000" y="3213100"/>
          <p14:tracePt t="60574" x="6845300" y="3213100"/>
          <p14:tracePt t="61047" x="6838950" y="3213100"/>
          <p14:tracePt t="61053" x="6832600" y="3213100"/>
          <p14:tracePt t="61062" x="6819900" y="3213100"/>
          <p14:tracePt t="61078" x="6813550" y="3213100"/>
          <p14:tracePt t="61087" x="6794500" y="3213100"/>
          <p14:tracePt t="61104" x="6788150" y="3213100"/>
          <p14:tracePt t="61134" x="6781800" y="3206750"/>
          <p14:tracePt t="61190" x="6775450" y="3206750"/>
          <p14:tracePt t="61198" x="6769100" y="3206750"/>
          <p14:tracePt t="61206" x="6762750" y="3206750"/>
          <p14:tracePt t="61230" x="6743700" y="3200400"/>
          <p14:tracePt t="61238" x="6743700" y="3194050"/>
          <p14:tracePt t="61262" x="6737350" y="3194050"/>
          <p14:tracePt t="61278" x="6724650" y="3194050"/>
          <p14:tracePt t="61302" x="6718300" y="3194050"/>
          <p14:tracePt t="61310" x="6711950" y="3187700"/>
          <p14:tracePt t="61328" x="6705600" y="3181350"/>
          <p14:tracePt t="61343" x="6692900" y="3175000"/>
          <p14:tracePt t="61360" x="6686550" y="3168650"/>
          <p14:tracePt t="61371" x="6680200" y="3162300"/>
          <p14:tracePt t="61388" x="6667500" y="3155950"/>
          <p14:tracePt t="61405" x="6654800" y="3149600"/>
          <p14:tracePt t="61438" x="6654800" y="3143250"/>
          <p14:tracePt t="61454" x="6648450" y="3136900"/>
          <p14:tracePt t="61478" x="6635750" y="3130550"/>
          <p14:tracePt t="61511" x="6629400" y="3130550"/>
          <p14:tracePt t="61519" x="6623050" y="3130550"/>
          <p14:tracePt t="61528" x="6623050" y="3124200"/>
          <p14:tracePt t="61560" x="6623050" y="3117850"/>
          <p14:tracePt t="61598" x="6616700" y="3117850"/>
          <p14:tracePt t="61646" x="6616700" y="3111500"/>
          <p14:tracePt t="61654" x="6616700" y="3105150"/>
          <p14:tracePt t="61687" x="6616700" y="3098800"/>
          <p14:tracePt t="62158" x="6610350" y="3086100"/>
          <p14:tracePt t="62174" x="6610350" y="3079750"/>
          <p14:tracePt t="62183" x="6604000" y="3079750"/>
          <p14:tracePt t="62190" x="6604000" y="3073400"/>
          <p14:tracePt t="62198" x="6597650" y="3067050"/>
          <p14:tracePt t="62222" x="6584950" y="3041650"/>
          <p14:tracePt t="62231" x="6572250" y="3035300"/>
          <p14:tracePt t="62248" x="6559550" y="3022600"/>
          <p14:tracePt t="62265" x="6546850" y="3003550"/>
          <p14:tracePt t="62281" x="6540500" y="2997200"/>
          <p14:tracePt t="62298" x="6540500" y="2984500"/>
          <p14:tracePt t="62315" x="6540500" y="2978150"/>
          <p14:tracePt t="62331" x="6540500" y="2959100"/>
          <p14:tracePt t="62348" x="6527800" y="2940050"/>
          <p14:tracePt t="62365" x="6527800" y="2927350"/>
          <p14:tracePt t="62381" x="6527800" y="2914650"/>
          <p14:tracePt t="62382" x="6527800" y="2908300"/>
          <p14:tracePt t="62398" x="6521450" y="2901950"/>
          <p14:tracePt t="62415" x="6521450" y="2876550"/>
          <p14:tracePt t="62431" x="6521450" y="2863850"/>
          <p14:tracePt t="62448" x="6521450" y="2838450"/>
          <p14:tracePt t="62465" x="6521450" y="2813050"/>
          <p14:tracePt t="62482" x="6527800" y="2794000"/>
          <p14:tracePt t="62498" x="6527800" y="2774950"/>
          <p14:tracePt t="62515" x="6534150" y="2755900"/>
          <p14:tracePt t="62531" x="6553200" y="2736850"/>
          <p14:tracePt t="62548" x="6559550" y="2717800"/>
          <p14:tracePt t="62552" x="6559550" y="2705100"/>
          <p14:tracePt t="62567" x="6578600" y="2673350"/>
          <p14:tracePt t="62583" x="6591300" y="2660650"/>
          <p14:tracePt t="62598" x="6597650" y="2647950"/>
          <p14:tracePt t="62615" x="6604000" y="2641600"/>
          <p14:tracePt t="62632" x="6610350" y="2628900"/>
          <p14:tracePt t="62648" x="6616700" y="2622550"/>
          <p14:tracePt t="62665" x="6623050" y="2616200"/>
          <p14:tracePt t="62682" x="6629400" y="2616200"/>
          <p14:tracePt t="62698" x="6654800" y="2603500"/>
          <p14:tracePt t="62715" x="6673850" y="2597150"/>
          <p14:tracePt t="62732" x="6699250" y="2584450"/>
          <p14:tracePt t="62748" x="6724650" y="2578100"/>
          <p14:tracePt t="62752" x="6737350" y="2578100"/>
          <p14:tracePt t="62765" x="6756400" y="2571750"/>
          <p14:tracePt t="62782" x="6781800" y="2571750"/>
          <p14:tracePt t="62798" x="6800850" y="2571750"/>
          <p14:tracePt t="62815" x="6807200" y="2571750"/>
          <p14:tracePt t="62832" x="6819900" y="2571750"/>
          <p14:tracePt t="62849" x="6832600" y="2571750"/>
          <p14:tracePt t="62865" x="6845300" y="2571750"/>
          <p14:tracePt t="62882" x="6864350" y="2571750"/>
          <p14:tracePt t="62898" x="6896100" y="2578100"/>
          <p14:tracePt t="62915" x="6915150" y="2584450"/>
          <p14:tracePt t="62932" x="6934200" y="2597150"/>
          <p14:tracePt t="62948" x="6953250" y="2597150"/>
          <p14:tracePt t="62965" x="6953250" y="2603500"/>
          <p14:tracePt t="62991" x="6959600" y="2609850"/>
          <p14:tracePt t="62998" x="6972300" y="2622550"/>
          <p14:tracePt t="63015" x="6985000" y="2628900"/>
          <p14:tracePt t="63032" x="6985000" y="2641600"/>
          <p14:tracePt t="63048" x="6997700" y="2654300"/>
          <p14:tracePt t="63065" x="7010400" y="2667000"/>
          <p14:tracePt t="63082" x="7023100" y="2698750"/>
          <p14:tracePt t="63098" x="7048500" y="2724150"/>
          <p14:tracePt t="63115" x="7073900" y="2762250"/>
          <p14:tracePt t="63132" x="7099300" y="2794000"/>
          <p14:tracePt t="63148" x="7105650" y="2813050"/>
          <p14:tracePt t="63165" x="7124700" y="2844800"/>
          <p14:tracePt t="63182" x="7131050" y="2870200"/>
          <p14:tracePt t="63199" x="7137400" y="2889250"/>
          <p14:tracePt t="63215" x="7143750" y="2901950"/>
          <p14:tracePt t="63232" x="7143750" y="2908300"/>
          <p14:tracePt t="63249" x="7143750" y="2940050"/>
          <p14:tracePt t="63265" x="7150100" y="2946400"/>
          <p14:tracePt t="63282" x="7150100" y="2971800"/>
          <p14:tracePt t="63299" x="7150100" y="2978150"/>
          <p14:tracePt t="63315" x="7150100" y="2990850"/>
          <p14:tracePt t="63332" x="7150100" y="2997200"/>
          <p14:tracePt t="63352" x="7150100" y="3009900"/>
          <p14:tracePt t="63366" x="7150100" y="3016250"/>
          <p14:tracePt t="63406" x="7150100" y="3028950"/>
          <p14:tracePt t="63422" x="7150100" y="3035300"/>
          <p14:tracePt t="63438" x="7143750" y="3041650"/>
          <p14:tracePt t="63447" x="7137400" y="3048000"/>
          <p14:tracePt t="63454" x="7131050" y="3054350"/>
          <p14:tracePt t="63465" x="7124700" y="3054350"/>
          <p14:tracePt t="63482" x="7105650" y="3073400"/>
          <p14:tracePt t="63499" x="7092950" y="3073400"/>
          <p14:tracePt t="63516" x="7073900" y="3086100"/>
          <p14:tracePt t="63532" x="7067550" y="3092450"/>
          <p14:tracePt t="63549" x="7061200" y="3092450"/>
          <p14:tracePt t="63566" x="7048500" y="3092450"/>
          <p14:tracePt t="63566" x="7048500" y="3098800"/>
          <p14:tracePt t="63582" x="7023100" y="3098800"/>
          <p14:tracePt t="63599" x="7004050" y="3111500"/>
          <p14:tracePt t="63616" x="6978650" y="3117850"/>
          <p14:tracePt t="63632" x="6934200" y="3124200"/>
          <p14:tracePt t="63649" x="6889750" y="3130550"/>
          <p14:tracePt t="63666" x="6838950" y="3136900"/>
          <p14:tracePt t="63682" x="6807200" y="3143250"/>
          <p14:tracePt t="63699" x="6775450" y="3143250"/>
          <p14:tracePt t="64136" x="6775450" y="3149600"/>
          <p14:tracePt t="64152" x="6769100" y="3149600"/>
          <p14:tracePt t="67384" x="6788150" y="3155950"/>
          <p14:tracePt t="67394" x="6858000" y="3175000"/>
          <p14:tracePt t="67400" x="6934200" y="3187700"/>
          <p14:tracePt t="67409" x="7023100" y="3225800"/>
          <p14:tracePt t="67425" x="7169150" y="3238500"/>
          <p14:tracePt t="67442" x="7308850" y="3263900"/>
          <p14:tracePt t="67458" x="7480300" y="3282950"/>
          <p14:tracePt t="67475" x="7677150" y="3314700"/>
          <p14:tracePt t="67492" x="7861300" y="3314700"/>
          <p14:tracePt t="67508" x="8001000" y="3314700"/>
          <p14:tracePt t="67525" x="8096250" y="3314700"/>
          <p14:tracePt t="67542" x="8159750" y="3295650"/>
          <p14:tracePt t="67559" x="8191500" y="3289300"/>
          <p14:tracePt t="67563" x="8204200" y="3282950"/>
          <p14:tracePt t="67577" x="8210550" y="3276600"/>
          <p14:tracePt t="67579" x="8216900" y="3276600"/>
          <p14:tracePt t="67592" x="8229600" y="3276600"/>
          <p14:tracePt t="67608" x="8305800" y="3276600"/>
          <p14:tracePt t="67625" x="8382000" y="3276600"/>
          <p14:tracePt t="67642" x="8439150" y="3276600"/>
          <p14:tracePt t="67659" x="8502650" y="3276600"/>
          <p14:tracePt t="67675" x="8572500" y="3257550"/>
          <p14:tracePt t="67692" x="8616950" y="3251200"/>
          <p14:tracePt t="67708" x="8636000" y="3251200"/>
          <p14:tracePt t="68113" x="8642350" y="3244850"/>
          <p14:tracePt t="68161" x="8636000" y="3232150"/>
          <p14:tracePt t="68185" x="8629650" y="3232150"/>
          <p14:tracePt t="68193" x="8610600" y="3232150"/>
          <p14:tracePt t="68209" x="8591550" y="3232150"/>
          <p14:tracePt t="68226" x="8572500" y="3225800"/>
          <p14:tracePt t="68233" x="8566150" y="3225800"/>
          <p14:tracePt t="68242" x="8559800" y="3225800"/>
          <p14:tracePt t="68254" x="8553450" y="3225800"/>
          <p14:tracePt t="68270" x="8540750" y="3225800"/>
          <p14:tracePt t="68874" x="8553450" y="3225800"/>
          <p14:tracePt t="68883" x="8597900" y="3225800"/>
          <p14:tracePt t="68890" x="8636000" y="3225800"/>
          <p14:tracePt t="68897" x="8680450" y="3225800"/>
          <p14:tracePt t="68913" x="8807450" y="3225800"/>
          <p14:tracePt t="68929" x="8934450" y="3225800"/>
          <p14:tracePt t="68946" x="9004300" y="3225800"/>
          <p14:tracePt t="68963" x="9029700" y="3225800"/>
          <p14:tracePt t="70275" x="9023350" y="3225800"/>
          <p14:tracePt t="70283" x="9010650" y="3225800"/>
          <p14:tracePt t="70291" x="8997950" y="3225800"/>
          <p14:tracePt t="70300" x="8985250" y="3225800"/>
          <p14:tracePt t="70316" x="8953500" y="3225800"/>
          <p14:tracePt t="70332" x="8921750" y="3225800"/>
          <p14:tracePt t="70349" x="8902700" y="3225800"/>
          <p14:tracePt t="70366" x="8877300" y="3225800"/>
          <p14:tracePt t="70383" x="8858250" y="3225800"/>
          <p14:tracePt t="70399" x="8826500" y="3225800"/>
          <p14:tracePt t="70405" x="8801100" y="3225800"/>
          <p14:tracePt t="70416" x="8769350" y="3225800"/>
          <p14:tracePt t="70434" x="8578850" y="3206750"/>
          <p14:tracePt t="70449" x="8356600" y="3168650"/>
          <p14:tracePt t="70466" x="8051800" y="3124200"/>
          <p14:tracePt t="70482" x="7715250" y="3092450"/>
          <p14:tracePt t="70499" x="7245350" y="3054350"/>
          <p14:tracePt t="70516" x="6731000" y="3003550"/>
          <p14:tracePt t="70532" x="6248400" y="2965450"/>
          <p14:tracePt t="70549" x="5753100" y="2895600"/>
          <p14:tracePt t="70566" x="5486400" y="2863850"/>
          <p14:tracePt t="70582" x="5308600" y="2863850"/>
          <p14:tracePt t="70600" x="5175250" y="2863850"/>
          <p14:tracePt t="70616" x="5054600" y="2863850"/>
          <p14:tracePt t="70633" x="4946650" y="2863850"/>
          <p14:tracePt t="70636" x="4908550" y="2863850"/>
          <p14:tracePt t="70650" x="4864100" y="2863850"/>
          <p14:tracePt t="70653" x="4794250" y="2882900"/>
          <p14:tracePt t="70666" x="4648200" y="2952750"/>
          <p14:tracePt t="70683" x="4438650" y="3041650"/>
          <p14:tracePt t="70699" x="4229100" y="3143250"/>
          <p14:tracePt t="70716" x="4051300" y="3232150"/>
          <p14:tracePt t="70733" x="3905250" y="3282950"/>
          <p14:tracePt t="70749" x="3784600" y="3327400"/>
          <p14:tracePt t="70766" x="3695700" y="3346450"/>
          <p14:tracePt t="70783" x="3594100" y="3352800"/>
          <p14:tracePt t="70787" x="3543300" y="3365500"/>
          <p14:tracePt t="70800" x="3479800" y="3371850"/>
          <p14:tracePt t="70816" x="3378200" y="3390900"/>
          <p14:tracePt t="70823" x="3321050" y="3403600"/>
          <p14:tracePt t="70834" x="3232150" y="3435350"/>
          <p14:tracePt t="70849" x="3149600" y="3467100"/>
          <p14:tracePt t="70866" x="3105150" y="3492500"/>
          <p14:tracePt t="70883" x="3073400" y="3524250"/>
          <p14:tracePt t="70900" x="3054350" y="3549650"/>
          <p14:tracePt t="70916" x="3022600" y="3581400"/>
          <p14:tracePt t="70933" x="2978150" y="3632200"/>
          <p14:tracePt t="70950" x="2914650" y="3663950"/>
          <p14:tracePt t="70966" x="2819400" y="3714750"/>
          <p14:tracePt t="70983" x="2692400" y="3771900"/>
          <p14:tracePt t="71000" x="2603500" y="3810000"/>
          <p14:tracePt t="71006" x="2565400" y="3816350"/>
          <p14:tracePt t="71018" x="2514600" y="3822700"/>
          <p14:tracePt t="71033" x="2432050" y="3854450"/>
          <p14:tracePt t="71037" x="2393950" y="3860800"/>
          <p14:tracePt t="71049" x="2336800" y="3892550"/>
          <p14:tracePt t="71066" x="2305050" y="3898900"/>
          <p14:tracePt t="71083" x="2286000" y="3911600"/>
          <p14:tracePt t="71100" x="2273300" y="3917950"/>
          <p14:tracePt t="71117" x="2228850" y="3924300"/>
          <p14:tracePt t="71133" x="2178050" y="3930650"/>
          <p14:tracePt t="71150" x="2127250" y="3943350"/>
          <p14:tracePt t="71167" x="2063750" y="3949700"/>
          <p14:tracePt t="71183" x="2012950" y="3962400"/>
          <p14:tracePt t="71200" x="1962150" y="3962400"/>
          <p14:tracePt t="71206" x="1943100" y="3962400"/>
          <p14:tracePt t="71216" x="1911350" y="3962400"/>
          <p14:tracePt t="71234" x="1866900" y="3962400"/>
          <p14:tracePt t="71238" x="1841500" y="3962400"/>
          <p14:tracePt t="71250" x="1822450" y="3962400"/>
          <p14:tracePt t="71266" x="1803400" y="3962400"/>
          <p14:tracePt t="71283" x="1790700" y="3962400"/>
          <p14:tracePt t="71300" x="1771650" y="3962400"/>
          <p14:tracePt t="71317" x="1752600" y="3962400"/>
          <p14:tracePt t="71333" x="1739900" y="3962400"/>
          <p14:tracePt t="71350" x="1714500" y="3962400"/>
          <p14:tracePt t="71367" x="1663700" y="3962400"/>
          <p14:tracePt t="71383" x="1625600" y="3962400"/>
          <p14:tracePt t="71400" x="1568450" y="3949700"/>
          <p14:tracePt t="71417" x="1517650" y="3949700"/>
          <p14:tracePt t="71421" x="1511300" y="3949700"/>
          <p14:tracePt t="71435" x="1460500" y="3943350"/>
          <p14:tracePt t="71450" x="1428750" y="3937000"/>
          <p14:tracePt t="71467" x="1384300" y="3930650"/>
          <p14:tracePt t="71483" x="1333500" y="3917950"/>
          <p14:tracePt t="71500" x="1301750" y="3911600"/>
          <p14:tracePt t="71517" x="1270000" y="3905250"/>
          <p14:tracePt t="71533" x="1250950" y="3898900"/>
          <p14:tracePt t="71550" x="1244600" y="3898900"/>
          <p14:tracePt t="71567" x="1225550" y="3898900"/>
          <p14:tracePt t="71583" x="1200150" y="3892550"/>
          <p14:tracePt t="71600" x="1193800" y="3892550"/>
          <p14:tracePt t="71617" x="1174750" y="3892550"/>
          <p14:tracePt t="71633" x="1168400" y="3886200"/>
          <p14:tracePt t="71651" x="1155700" y="3886200"/>
          <p14:tracePt t="71762" x="1155700" y="3879850"/>
          <p14:tracePt t="71844" x="1155700" y="3873500"/>
          <p14:tracePt t="71892" x="1168400" y="3873500"/>
          <p14:tracePt t="71908" x="1174750" y="3873500"/>
          <p14:tracePt t="71926" x="1187450" y="3867150"/>
          <p14:tracePt t="71931" x="1193800" y="3867150"/>
          <p14:tracePt t="71947" x="1206500" y="3860800"/>
          <p14:tracePt t="71963" x="1219200" y="3860800"/>
          <p14:tracePt t="71979" x="1231900" y="3860800"/>
          <p14:tracePt t="71991" x="1244600" y="3860800"/>
          <p14:tracePt t="72001" x="1282700" y="3854450"/>
          <p14:tracePt t="72017" x="1346200" y="3854450"/>
          <p14:tracePt t="72021" x="1384300" y="3854450"/>
          <p14:tracePt t="72034" x="1460500" y="3854450"/>
          <p14:tracePt t="72050" x="1714500" y="3854450"/>
          <p14:tracePt t="72067" x="1905000" y="3854450"/>
          <p14:tracePt t="72084" x="2108200" y="3829050"/>
          <p14:tracePt t="72101" x="2286000" y="3829050"/>
          <p14:tracePt t="72117" x="2495550" y="3829050"/>
          <p14:tracePt t="72134" x="2730500" y="3829050"/>
          <p14:tracePt t="72151" x="3035300" y="3829050"/>
          <p14:tracePt t="72167" x="3314700" y="3829050"/>
          <p14:tracePt t="72184" x="3543300" y="3829050"/>
          <p14:tracePt t="72201" x="3746500" y="3829050"/>
          <p14:tracePt t="72217" x="3810000" y="3829050"/>
          <p14:tracePt t="72234" x="4032250" y="3829050"/>
          <p14:tracePt t="72251" x="4127500" y="3829050"/>
          <p14:tracePt t="72267" x="4229100" y="3810000"/>
          <p14:tracePt t="72284" x="4330700" y="3778250"/>
          <p14:tracePt t="72301" x="4419600" y="3752850"/>
          <p14:tracePt t="72318" x="4470400" y="3733800"/>
          <p14:tracePt t="72334" x="4495800" y="3721100"/>
          <p14:tracePt t="72351" x="4502150" y="3714750"/>
          <p14:tracePt t="72367" x="4508500" y="3714750"/>
          <p14:tracePt t="72384" x="4521200" y="3714750"/>
          <p14:tracePt t="72401" x="4533900" y="3714750"/>
          <p14:tracePt t="72418" x="4578350" y="3714750"/>
          <p14:tracePt t="72420" x="4603750" y="3714750"/>
          <p14:tracePt t="72434" x="4635500" y="3714750"/>
          <p14:tracePt t="72451" x="4718050" y="3714750"/>
          <p14:tracePt t="72467" x="4737100" y="3714750"/>
          <p14:tracePt t="72531" x="4743450" y="3714750"/>
          <p14:tracePt t="72603" x="4730750" y="3721100"/>
          <p14:tracePt t="72611" x="4705350" y="3727450"/>
          <p14:tracePt t="72621" x="4667250" y="3752850"/>
          <p14:tracePt t="72635" x="4546600" y="3784600"/>
          <p14:tracePt t="72651" x="4375150" y="3829050"/>
          <p14:tracePt t="72668" x="4089400" y="3911600"/>
          <p14:tracePt t="72684" x="3822700" y="3987800"/>
          <p14:tracePt t="72701" x="3575050" y="4051300"/>
          <p14:tracePt t="72718" x="3435350" y="4102100"/>
          <p14:tracePt t="72734" x="3359150" y="4121150"/>
          <p14:tracePt t="72751" x="3340100" y="4133850"/>
          <p14:tracePt t="72756" x="3327400" y="4146550"/>
          <p14:tracePt t="72768" x="3321050" y="4146550"/>
          <p14:tracePt t="72785" x="3308350" y="4165600"/>
          <p14:tracePt t="72789" x="3302000" y="4171950"/>
          <p14:tracePt t="72801" x="3289300" y="4191000"/>
          <p14:tracePt t="72819" x="3282950" y="4203700"/>
          <p14:tracePt t="72823" x="3276600" y="4222750"/>
          <p14:tracePt t="72835" x="3263900" y="4235450"/>
          <p14:tracePt t="72851" x="3257550" y="4241800"/>
          <p14:tracePt t="72868" x="3257550" y="4248150"/>
          <p14:tracePt t="72885" x="3251200" y="4254500"/>
          <p14:tracePt t="72901" x="3238500" y="4260850"/>
          <p14:tracePt t="72918" x="3225800" y="4273550"/>
          <p14:tracePt t="72935" x="3219450" y="4279900"/>
          <p14:tracePt t="72951" x="3200400" y="4298950"/>
          <p14:tracePt t="72968" x="3168650" y="4305300"/>
          <p14:tracePt t="72985" x="3124200" y="4318000"/>
          <p14:tracePt t="73001" x="3092450" y="4337050"/>
          <p14:tracePt t="73005" x="3073400" y="4343400"/>
          <p14:tracePt t="73019" x="3035300" y="4362450"/>
          <p14:tracePt t="73035" x="3022600" y="4362450"/>
          <p14:tracePt t="73051" x="3016250" y="4368800"/>
          <p14:tracePt t="73099" x="3003550" y="4381500"/>
          <p14:tracePt t="73107" x="2997200" y="4381500"/>
          <p14:tracePt t="73115" x="2990850" y="4381500"/>
          <p14:tracePt t="73124" x="2984500" y="4381500"/>
          <p14:tracePt t="73135" x="2978150" y="4387850"/>
          <p14:tracePt t="73151" x="2965450" y="4394200"/>
          <p14:tracePt t="73168" x="2952750" y="4406900"/>
          <p14:tracePt t="73185" x="2946400" y="4406900"/>
          <p14:tracePt t="73201" x="2940050" y="4406900"/>
          <p14:tracePt t="73219" x="2940050" y="4413250"/>
          <p14:tracePt t="73222" x="2927350" y="4419600"/>
          <p14:tracePt t="73235" x="2921000" y="4425950"/>
          <p14:tracePt t="73251" x="2908300" y="4438650"/>
          <p14:tracePt t="73283" x="2901950" y="4438650"/>
          <p14:tracePt t="73411" x="2895600" y="4445000"/>
          <p14:tracePt t="73436" x="2895600" y="4451350"/>
          <p14:tracePt t="73459" x="2901950" y="4451350"/>
          <p14:tracePt t="73467" x="2908300" y="4451350"/>
          <p14:tracePt t="73475" x="2927350" y="4457700"/>
          <p14:tracePt t="73485" x="2946400" y="4464050"/>
          <p14:tracePt t="73502" x="2959100" y="4464050"/>
          <p14:tracePt t="73518" x="2997200" y="4483100"/>
          <p14:tracePt t="73535" x="3028950" y="4483100"/>
          <p14:tracePt t="73552" x="3060700" y="4489450"/>
          <p14:tracePt t="73569" x="3092450" y="4489450"/>
          <p14:tracePt t="73574" x="3098800" y="4489450"/>
          <p14:tracePt t="73586" x="3111500" y="4489450"/>
          <p14:tracePt t="73602" x="3117850" y="4489450"/>
          <p14:tracePt t="73852" x="3124200" y="4489450"/>
          <p14:tracePt t="73860" x="3143250" y="4495800"/>
          <p14:tracePt t="73869" x="3168650" y="4495800"/>
          <p14:tracePt t="73885" x="3232150" y="4508500"/>
          <p14:tracePt t="73902" x="3352800" y="4508500"/>
          <p14:tracePt t="73919" x="3467100" y="4508500"/>
          <p14:tracePt t="73935" x="3575050" y="4508500"/>
          <p14:tracePt t="73952" x="3638550" y="4508500"/>
          <p14:tracePt t="73969" x="3670300" y="4508500"/>
          <p14:tracePt t="73985" x="3676650" y="4508500"/>
          <p14:tracePt t="74011" x="3683000" y="4508500"/>
          <p14:tracePt t="74028" x="3689350" y="4508500"/>
          <p14:tracePt t="74036" x="3695700" y="4508500"/>
          <p14:tracePt t="74052" x="3714750" y="4514850"/>
          <p14:tracePt t="74069" x="3727450" y="4514850"/>
          <p14:tracePt t="74086" x="3746500" y="4521200"/>
          <p14:tracePt t="74103" x="3765550" y="4521200"/>
          <p14:tracePt t="74119" x="3790950" y="4521200"/>
          <p14:tracePt t="74136" x="3835400" y="4527550"/>
          <p14:tracePt t="74152" x="3892550" y="4527550"/>
          <p14:tracePt t="74157" x="3924300" y="4540250"/>
          <p14:tracePt t="74169" x="3943350" y="4540250"/>
          <p14:tracePt t="74186" x="3975100" y="4540250"/>
          <p14:tracePt t="74191" x="3987800" y="4540250"/>
          <p14:tracePt t="74293" x="4000500" y="4540250"/>
          <p14:tracePt t="74733" x="4006850" y="4540250"/>
          <p14:tracePt t="74750" x="4000500" y="4552950"/>
          <p14:tracePt t="74756" x="3987800" y="4565650"/>
          <p14:tracePt t="74764" x="3968750" y="4572000"/>
          <p14:tracePt t="74780" x="3892550" y="4603750"/>
          <p14:tracePt t="74797" x="3784600" y="4635500"/>
          <p14:tracePt t="74814" x="3663950" y="4660900"/>
          <p14:tracePt t="74830" x="3549650" y="4692650"/>
          <p14:tracePt t="74847" x="3467100" y="4724400"/>
          <p14:tracePt t="74864" x="3448050" y="4730750"/>
          <p14:tracePt t="74881" x="3435350" y="4730750"/>
          <p14:tracePt t="75197" x="3435350" y="4718050"/>
          <p14:tracePt t="75212" x="3441700" y="4699000"/>
          <p14:tracePt t="75220" x="3454400" y="4686300"/>
          <p14:tracePt t="75228" x="3460750" y="4679950"/>
          <p14:tracePt t="75237" x="3479800" y="4660900"/>
          <p14:tracePt t="75254" x="3505200" y="4635500"/>
          <p14:tracePt t="75271" x="3549650" y="4603750"/>
          <p14:tracePt t="75287" x="3600450" y="4591050"/>
          <p14:tracePt t="75304" x="3670300" y="4565650"/>
          <p14:tracePt t="75321" x="3759200" y="4533900"/>
          <p14:tracePt t="75337" x="3898900" y="4521200"/>
          <p14:tracePt t="75354" x="4032250" y="4502150"/>
          <p14:tracePt t="75359" x="4108450" y="4489450"/>
          <p14:tracePt t="75371" x="4159250" y="4489450"/>
          <p14:tracePt t="75388" x="4343400" y="4457700"/>
          <p14:tracePt t="75404" x="4445000" y="4445000"/>
          <p14:tracePt t="75421" x="4521200" y="4432300"/>
          <p14:tracePt t="75437" x="4597400" y="4425950"/>
          <p14:tracePt t="75454" x="4667250" y="4419600"/>
          <p14:tracePt t="75471" x="4743450" y="4419600"/>
          <p14:tracePt t="75488" x="4819650" y="4419600"/>
          <p14:tracePt t="75504" x="4902200" y="4419600"/>
          <p14:tracePt t="75521" x="4991100" y="4419600"/>
          <p14:tracePt t="75538" x="5060950" y="4413250"/>
          <p14:tracePt t="75542" x="5105400" y="4406900"/>
          <p14:tracePt t="75555" x="5143500" y="4406900"/>
          <p14:tracePt t="75572" x="5245100" y="4406900"/>
          <p14:tracePt t="75575" x="5295900" y="4406900"/>
          <p14:tracePt t="75588" x="5359400" y="4406900"/>
          <p14:tracePt t="75604" x="5568950" y="4406900"/>
          <p14:tracePt t="75621" x="5695950" y="4406900"/>
          <p14:tracePt t="75637" x="5772150" y="4406900"/>
          <p14:tracePt t="75654" x="5797550" y="4406900"/>
          <p14:tracePt t="75822" x="5803900" y="4406900"/>
          <p14:tracePt t="75853" x="5803900" y="4413250"/>
          <p14:tracePt t="75885" x="5803900" y="4419600"/>
          <p14:tracePt t="75893" x="5803900" y="4438650"/>
          <p14:tracePt t="75900" x="5803900" y="4445000"/>
          <p14:tracePt t="75909" x="5803900" y="4464050"/>
          <p14:tracePt t="75921" x="5803900" y="4476750"/>
          <p14:tracePt t="75938" x="5803900" y="4502150"/>
          <p14:tracePt t="75942" x="5803900" y="4514850"/>
          <p14:tracePt t="75954" x="5803900" y="4521200"/>
          <p14:tracePt t="75971" x="5803900" y="4533900"/>
          <p14:tracePt t="75974" x="5810250" y="4546600"/>
          <p14:tracePt t="76216" x="5816600" y="4546600"/>
          <p14:tracePt t="76222" x="5835650" y="4552950"/>
          <p14:tracePt t="76229" x="5848350" y="4552950"/>
          <p14:tracePt t="76240" x="5880100" y="4559300"/>
          <p14:tracePt t="76257" x="5949950" y="4572000"/>
          <p14:tracePt t="76274" x="6038850" y="4578350"/>
          <p14:tracePt t="76290" x="6140450" y="4597400"/>
          <p14:tracePt t="76307" x="6235700" y="4610100"/>
          <p14:tracePt t="76312" x="6292850" y="4616450"/>
          <p14:tracePt t="76324" x="6388100" y="4616450"/>
          <p14:tracePt t="76340" x="6451600" y="4616450"/>
          <p14:tracePt t="76357" x="6496050" y="4616450"/>
          <p14:tracePt t="76373" x="6515100" y="4616450"/>
          <p14:tracePt t="76390" x="6534150" y="4616450"/>
          <p14:tracePt t="76407" x="6540500" y="4616450"/>
          <p14:tracePt t="76424" x="6546850" y="4616450"/>
          <p14:tracePt t="76509" x="6559550" y="4622800"/>
          <p14:tracePt t="76517" x="6565900" y="4622800"/>
          <p14:tracePt t="76527" x="6584950" y="4622800"/>
          <p14:tracePt t="76540" x="6610350" y="4629150"/>
          <p14:tracePt t="76557" x="6654800" y="4629150"/>
          <p14:tracePt t="76574" x="6692900" y="4629150"/>
          <p14:tracePt t="76590" x="6731000" y="4629150"/>
          <p14:tracePt t="76607" x="6756400" y="4629150"/>
          <p14:tracePt t="76624" x="6781800" y="4629150"/>
          <p14:tracePt t="76641" x="6794500" y="4622800"/>
          <p14:tracePt t="76657" x="6807200" y="4616450"/>
          <p14:tracePt t="76701" x="6813550" y="4616450"/>
          <p14:tracePt t="77167" x="6813550" y="4610100"/>
          <p14:tracePt t="77174" x="6832600" y="4603750"/>
          <p14:tracePt t="77182" x="6851650" y="4603750"/>
          <p14:tracePt t="77191" x="6896100" y="4603750"/>
          <p14:tracePt t="77208" x="7010400" y="4603750"/>
          <p14:tracePt t="77237" x="7213600" y="4584700"/>
          <p14:tracePt t="77238" x="7289800" y="4572000"/>
          <p14:tracePt t="77246" x="7346950" y="4565650"/>
          <p14:tracePt t="77258" x="7391400" y="4552950"/>
          <p14:tracePt t="77274" x="7461250" y="4540250"/>
          <p14:tracePt t="77291" x="7493000" y="4540250"/>
          <p14:tracePt t="77307" x="7505700" y="4540250"/>
          <p14:tracePt t="77324" x="7512050" y="4540250"/>
          <p14:tracePt t="77341" x="7518400" y="4533900"/>
          <p14:tracePt t="77366" x="7524750" y="4533900"/>
          <p14:tracePt t="77374" x="7531100" y="4527550"/>
          <p14:tracePt t="77406" x="7537450" y="4521200"/>
          <p14:tracePt t="77462" x="7556500" y="4521200"/>
          <p14:tracePt t="77470" x="7600950" y="4521200"/>
          <p14:tracePt t="77479" x="7664450" y="4521200"/>
          <p14:tracePt t="77491" x="7708900" y="4521200"/>
          <p14:tracePt t="77508" x="7867650" y="4521200"/>
          <p14:tracePt t="77511" x="7931150" y="4521200"/>
          <p14:tracePt t="77525" x="8026400" y="4521200"/>
          <p14:tracePt t="77541" x="8051800" y="4521200"/>
          <p14:tracePt t="77558" x="8058150" y="4521200"/>
          <p14:tracePt t="77853" x="8045450" y="4521200"/>
          <p14:tracePt t="77862" x="8020050" y="4521200"/>
          <p14:tracePt t="77869" x="7975600" y="4527550"/>
          <p14:tracePt t="77879" x="7943850" y="4527550"/>
          <p14:tracePt t="77892" x="7905750" y="4533900"/>
          <p14:tracePt t="77909" x="7810500" y="4540250"/>
          <p14:tracePt t="77912" x="7785100" y="4552950"/>
          <p14:tracePt t="77925" x="7734300" y="4559300"/>
          <p14:tracePt t="77941" x="7696200" y="4559300"/>
          <p14:tracePt t="77958" x="7664450" y="4565650"/>
          <p14:tracePt t="77975" x="7639050" y="4572000"/>
          <p14:tracePt t="77991" x="7632700" y="4572000"/>
          <p14:tracePt t="78143" x="7645400" y="4572000"/>
          <p14:tracePt t="78151" x="7683500" y="4572000"/>
          <p14:tracePt t="78159" x="7740650" y="4584700"/>
          <p14:tracePt t="78175" x="7905750" y="4597400"/>
          <p14:tracePt t="78192" x="8089900" y="4603750"/>
          <p14:tracePt t="78208" x="8274050" y="4603750"/>
          <p14:tracePt t="78225" x="8413750" y="4603750"/>
          <p14:tracePt t="78242" x="8451850" y="4603750"/>
          <p14:tracePt t="78258" x="8464550" y="4603750"/>
          <p14:tracePt t="78479" x="8470900" y="4603750"/>
          <p14:tracePt t="78503" x="8477250" y="4603750"/>
          <p14:tracePt t="78511" x="8483600" y="4603750"/>
          <p14:tracePt t="78526" x="8489950" y="4603750"/>
          <p14:tracePt t="78541" x="8496300" y="4603750"/>
          <p14:tracePt t="78559" x="8509000" y="4603750"/>
          <p14:tracePt t="78570" x="8521700" y="4603750"/>
          <p14:tracePt t="78587" x="8540750" y="4603750"/>
          <p14:tracePt t="78603" x="8559800" y="4603750"/>
          <p14:tracePt t="78607" x="8566150" y="4603750"/>
          <p14:tracePt t="78734" x="8572500" y="4603750"/>
          <p14:tracePt t="78742" x="8585200" y="4603750"/>
          <p14:tracePt t="78750" x="8597900" y="4603750"/>
          <p14:tracePt t="78758" x="8629650" y="4603750"/>
          <p14:tracePt t="78770" x="8686800" y="4603750"/>
          <p14:tracePt t="78787" x="8826500" y="4603750"/>
          <p14:tracePt t="78792" x="8909050" y="4610100"/>
          <p14:tracePt t="78804" x="9004300" y="4635500"/>
          <p14:tracePt t="78820" x="9182100" y="4635500"/>
          <p14:tracePt t="78822" x="9245600" y="4635500"/>
          <p14:tracePt t="78837" x="9302750" y="4635500"/>
          <p14:tracePt t="78838" x="9347200" y="4635500"/>
          <p14:tracePt t="78854" x="9359900" y="4635500"/>
          <p14:tracePt t="79744" x="9366250" y="4622800"/>
          <p14:tracePt t="79756" x="9366250" y="4559300"/>
          <p14:tracePt t="79764" x="9366250" y="4483100"/>
          <p14:tracePt t="79782" x="9347200" y="4273550"/>
          <p14:tracePt t="79786" x="9328150" y="4146550"/>
          <p14:tracePt t="79798" x="9239250" y="3822700"/>
          <p14:tracePt t="79814" x="9118600" y="3492500"/>
          <p14:tracePt t="79831" x="9061450" y="3321050"/>
          <p14:tracePt t="79847" x="9055100" y="3213100"/>
          <p14:tracePt t="79864" x="9055100" y="3168650"/>
          <p14:tracePt t="79881" x="9055100" y="3143250"/>
          <p14:tracePt t="79897" x="9055100" y="3130550"/>
          <p14:tracePt t="79914" x="9055100" y="3124200"/>
          <p14:tracePt t="80208" x="9061450" y="3124200"/>
          <p14:tracePt t="80232" x="9061450" y="3130550"/>
          <p14:tracePt t="80241" x="9061450" y="3143250"/>
          <p14:tracePt t="80257" x="9061450" y="3149600"/>
          <p14:tracePt t="80267" x="9061450" y="3155950"/>
          <p14:tracePt t="80284" x="9067800" y="3162300"/>
          <p14:tracePt t="80359" x="9067800" y="3168650"/>
          <p14:tracePt t="80367" x="9067800" y="3175000"/>
          <p14:tracePt t="80382" x="9074150" y="3175000"/>
          <p14:tracePt t="80391" x="9074150" y="3187700"/>
          <p14:tracePt t="80400" x="9074150" y="3194050"/>
          <p14:tracePt t="80417" x="9080500" y="3206750"/>
          <p14:tracePt t="80434" x="9086850" y="3219450"/>
          <p14:tracePt t="80450" x="9093200" y="3276600"/>
          <p14:tracePt t="80467" x="9124950" y="3359150"/>
          <p14:tracePt t="80484" x="9156700" y="3479800"/>
          <p14:tracePt t="80500" x="9169400" y="3594100"/>
          <p14:tracePt t="80504" x="9175750" y="3657600"/>
          <p14:tracePt t="80517" x="9182100" y="3714750"/>
          <p14:tracePt t="80535" x="9207500" y="3867150"/>
          <p14:tracePt t="80550" x="9220200" y="3987800"/>
          <p14:tracePt t="80567" x="9220200" y="4108450"/>
          <p14:tracePt t="80584" x="9220200" y="4222750"/>
          <p14:tracePt t="80600" x="9220200" y="4298950"/>
          <p14:tracePt t="80617" x="9220200" y="4356100"/>
          <p14:tracePt t="80634" x="9220200" y="4381500"/>
          <p14:tracePt t="80776" x="9220200" y="4387850"/>
          <p14:tracePt t="80792" x="9220200" y="4394200"/>
          <p14:tracePt t="80800" x="9220200" y="4400550"/>
          <p14:tracePt t="80811" x="9220200" y="4413250"/>
          <p14:tracePt t="80818" x="9220200" y="4425950"/>
          <p14:tracePt t="80834" x="9220200" y="4451350"/>
          <p14:tracePt t="80851" x="9220200" y="4470400"/>
          <p14:tracePt t="80856" x="9220200" y="4476750"/>
          <p14:tracePt t="80867" x="9220200" y="4489450"/>
          <p14:tracePt t="80889" x="9220200" y="4495800"/>
          <p14:tracePt t="80926" x="9220200" y="4502150"/>
          <p14:tracePt t="80934" x="9213850" y="4514850"/>
          <p14:tracePt t="80942" x="9207500" y="4527550"/>
          <p14:tracePt t="80951" x="9201150" y="4540250"/>
          <p14:tracePt t="80967" x="9175750" y="4578350"/>
          <p14:tracePt t="80984" x="9150350" y="4603750"/>
          <p14:tracePt t="81001" x="9144000" y="4622800"/>
          <p14:tracePt t="81017" x="9137650" y="4641850"/>
          <p14:tracePt t="81034" x="9131300" y="4641850"/>
          <p14:tracePt t="81051" x="9124950" y="4641850"/>
          <p14:tracePt t="81067" x="9093200" y="4648200"/>
          <p14:tracePt t="81084" x="9055100" y="4648200"/>
          <p14:tracePt t="81089" x="9023350" y="4648200"/>
          <p14:tracePt t="81101" x="8997950" y="4648200"/>
          <p14:tracePt t="81119" x="8953500" y="4648200"/>
          <p14:tracePt t="81121" x="8940800" y="4648200"/>
          <p14:tracePt t="81134" x="8915400" y="4648200"/>
          <p14:tracePt t="81151" x="8826500" y="4648200"/>
          <p14:tracePt t="81167" x="8750300" y="4635500"/>
          <p14:tracePt t="81184" x="8655050" y="4603750"/>
          <p14:tracePt t="81201" x="8559800" y="4578350"/>
          <p14:tracePt t="81217" x="8489950" y="4559300"/>
          <p14:tracePt t="81234" x="8426450" y="4527550"/>
          <p14:tracePt t="81251" x="8382000" y="4502150"/>
          <p14:tracePt t="81268" x="8356600" y="4483100"/>
          <p14:tracePt t="81284" x="8331200" y="4445000"/>
          <p14:tracePt t="81289" x="8318500" y="4425950"/>
          <p14:tracePt t="81301" x="8305800" y="4400550"/>
          <p14:tracePt t="81320" x="8286750" y="4349750"/>
          <p14:tracePt t="81334" x="8274050" y="4324350"/>
          <p14:tracePt t="81351" x="8274050" y="4241800"/>
          <p14:tracePt t="81368" x="8274050" y="4178300"/>
          <p14:tracePt t="81384" x="8305800" y="4108450"/>
          <p14:tracePt t="81401" x="8350250" y="4013200"/>
          <p14:tracePt t="81418" x="8394700" y="3949700"/>
          <p14:tracePt t="81434" x="8451850" y="3892550"/>
          <p14:tracePt t="81451" x="8521700" y="3860800"/>
          <p14:tracePt t="81468" x="8610600" y="3848100"/>
          <p14:tracePt t="81484" x="8750300" y="3835400"/>
          <p14:tracePt t="81501" x="8890000" y="3835400"/>
          <p14:tracePt t="81504" x="8966200" y="3835400"/>
          <p14:tracePt t="81519" x="9017000" y="3835400"/>
          <p14:tracePt t="81535" x="9118600" y="3854450"/>
          <p14:tracePt t="81551" x="9150350" y="3873500"/>
          <p14:tracePt t="81568" x="9194800" y="3962400"/>
          <p14:tracePt t="81585" x="9258300" y="4146550"/>
          <p14:tracePt t="81601" x="9271000" y="4349750"/>
          <p14:tracePt t="81618" x="9283700" y="4572000"/>
          <p14:tracePt t="81635" x="9283700" y="4711700"/>
          <p14:tracePt t="81651" x="9283700" y="4781550"/>
          <p14:tracePt t="81668" x="9283700" y="4813300"/>
          <p14:tracePt t="81685" x="9283700" y="4819650"/>
          <p14:tracePt t="81865" x="9283700" y="4813300"/>
          <p14:tracePt t="81881" x="9283700" y="4806950"/>
          <p14:tracePt t="81891" x="9283700" y="4800600"/>
          <p14:tracePt t="81902" x="9283700" y="4787900"/>
          <p14:tracePt t="81918" x="9271000" y="4737100"/>
          <p14:tracePt t="81935" x="9264650" y="4673600"/>
          <p14:tracePt t="81951" x="9226550" y="4502150"/>
          <p14:tracePt t="81968" x="9175750" y="4273550"/>
          <p14:tracePt t="81985" x="9055100" y="3917950"/>
          <p14:tracePt t="82001" x="8921750" y="3562350"/>
          <p14:tracePt t="82018" x="8801100" y="3263900"/>
          <p14:tracePt t="82035" x="8718550" y="3035300"/>
          <p14:tracePt t="82051" x="8661400" y="2825750"/>
          <p14:tracePt t="82068" x="8636000" y="2717800"/>
          <p14:tracePt t="82073" x="8636000" y="2686050"/>
          <p14:tracePt t="82085" x="8636000" y="2673350"/>
          <p14:tracePt t="82102" x="8636000" y="2667000"/>
          <p14:tracePt t="82119" x="8636000" y="2660650"/>
          <p14:tracePt t="82122" x="8636000" y="2654300"/>
          <p14:tracePt t="82288" x="8636000" y="2660650"/>
          <p14:tracePt t="82296" x="8648700" y="2692400"/>
          <p14:tracePt t="82306" x="8680450" y="2736850"/>
          <p14:tracePt t="82324" x="8724900" y="2813050"/>
          <p14:tracePt t="82341" x="8807450" y="2921000"/>
          <p14:tracePt t="82357" x="8896350" y="3016250"/>
          <p14:tracePt t="82360" x="8934450" y="3054350"/>
          <p14:tracePt t="82374" x="8972550" y="3105150"/>
          <p14:tracePt t="82391" x="9048750" y="3181350"/>
          <p14:tracePt t="82407" x="9067800" y="3200400"/>
          <p14:tracePt t="82505" x="9067800" y="3206750"/>
          <p14:tracePt t="82522" x="9061450" y="3213100"/>
          <p14:tracePt t="82535" x="9055100" y="3219450"/>
          <p14:tracePt t="82545" x="9042400" y="3225800"/>
          <p14:tracePt t="82557" x="9029700" y="3232150"/>
          <p14:tracePt t="82575" x="9010650" y="3251200"/>
          <p14:tracePt t="82578" x="9004300" y="3257550"/>
          <p14:tracePt t="82591" x="8985250" y="3270250"/>
          <p14:tracePt t="82607" x="8959850" y="3295650"/>
          <p14:tracePt t="82640" x="8953500" y="3295650"/>
          <p14:tracePt t="82647" x="8934450" y="3295650"/>
          <p14:tracePt t="82658" x="8921750" y="3295650"/>
          <p14:tracePt t="82674" x="8870950" y="3295650"/>
          <p14:tracePt t="82691" x="8813800" y="3295650"/>
          <p14:tracePt t="82708" x="8769350" y="3295650"/>
          <p14:tracePt t="82714" x="8756650" y="3295650"/>
          <p14:tracePt t="82724" x="8743950" y="3295650"/>
          <p14:tracePt t="82741" x="8718550" y="3295650"/>
          <p14:tracePt t="82758" x="8686800" y="3282950"/>
          <p14:tracePt t="82761" x="8661400" y="3270250"/>
          <p14:tracePt t="82775" x="8655050" y="3257550"/>
          <p14:tracePt t="82776" x="8636000" y="3251200"/>
          <p14:tracePt t="82791" x="8623300" y="3238500"/>
          <p14:tracePt t="82808" x="8585200" y="3225800"/>
          <p14:tracePt t="82824" x="8566150" y="3206750"/>
          <p14:tracePt t="82841" x="8547100" y="3200400"/>
          <p14:tracePt t="82858" x="8521700" y="3175000"/>
          <p14:tracePt t="82875" x="8509000" y="3162300"/>
          <p14:tracePt t="82891" x="8489950" y="3149600"/>
          <p14:tracePt t="82908" x="8470900" y="3136900"/>
          <p14:tracePt t="82924" x="8470900" y="3124200"/>
          <p14:tracePt t="82941" x="8451850" y="3098800"/>
          <p14:tracePt t="82947" x="8451850" y="3092450"/>
          <p14:tracePt t="82958" x="8445500" y="3086100"/>
          <p14:tracePt t="82975" x="8445500" y="3067050"/>
          <p14:tracePt t="82977" x="8445500" y="3060700"/>
          <p14:tracePt t="82991" x="8439150" y="3048000"/>
          <p14:tracePt t="83008" x="8432800" y="3035300"/>
          <p14:tracePt t="83024" x="8426450" y="3028950"/>
          <p14:tracePt t="83041" x="8426450" y="3016250"/>
          <p14:tracePt t="83058" x="8426450" y="3009900"/>
          <p14:tracePt t="83074" x="8426450" y="2990850"/>
          <p14:tracePt t="83091" x="8426450" y="2978150"/>
          <p14:tracePt t="83108" x="8426450" y="2952750"/>
          <p14:tracePt t="83124" x="8426450" y="2927350"/>
          <p14:tracePt t="83141" x="8426450" y="2901950"/>
          <p14:tracePt t="83146" x="8426450" y="2889250"/>
          <p14:tracePt t="83158" x="8432800" y="2870200"/>
          <p14:tracePt t="83176" x="8439150" y="2819400"/>
          <p14:tracePt t="83191" x="8451850" y="2781300"/>
          <p14:tracePt t="83208" x="8464550" y="2768600"/>
          <p14:tracePt t="83225" x="8477250" y="2749550"/>
          <p14:tracePt t="83241" x="8489950" y="2736850"/>
          <p14:tracePt t="83258" x="8502650" y="2711450"/>
          <p14:tracePt t="83275" x="8515350" y="2705100"/>
          <p14:tracePt t="83292" x="8528050" y="2686050"/>
          <p14:tracePt t="83308" x="8534400" y="2686050"/>
          <p14:tracePt t="83325" x="8566150" y="2667000"/>
          <p14:tracePt t="83341" x="8572500" y="2660650"/>
          <p14:tracePt t="83358" x="8591550" y="2654300"/>
          <p14:tracePt t="83361" x="8597900" y="2654300"/>
          <p14:tracePt t="83376" x="8610600" y="2641600"/>
          <p14:tracePt t="83391" x="8623300" y="2641600"/>
          <p14:tracePt t="83408" x="8629650" y="2641600"/>
          <p14:tracePt t="83425" x="8642350" y="2635250"/>
          <p14:tracePt t="83441" x="8655050" y="2635250"/>
          <p14:tracePt t="83458" x="8674100" y="2635250"/>
          <p14:tracePt t="83475" x="8693150" y="2635250"/>
          <p14:tracePt t="83492" x="8705850" y="2635250"/>
          <p14:tracePt t="83508" x="8731250" y="2635250"/>
          <p14:tracePt t="83525" x="8763000" y="2641600"/>
          <p14:tracePt t="83542" x="8782050" y="2647950"/>
          <p14:tracePt t="83546" x="8801100" y="2654300"/>
          <p14:tracePt t="83558" x="8820150" y="2667000"/>
          <p14:tracePt t="83575" x="8845550" y="2667000"/>
          <p14:tracePt t="83592" x="8858250" y="2673350"/>
          <p14:tracePt t="83608" x="8864600" y="2673350"/>
          <p14:tracePt t="83625" x="8883650" y="2673350"/>
          <p14:tracePt t="83642" x="8890000" y="2679700"/>
          <p14:tracePt t="83659" x="8909050" y="2679700"/>
          <p14:tracePt t="83675" x="8928100" y="2692400"/>
          <p14:tracePt t="83692" x="8934450" y="2698750"/>
          <p14:tracePt t="83709" x="8947150" y="2705100"/>
          <p14:tracePt t="83725" x="8966200" y="2724150"/>
          <p14:tracePt t="83732" x="8972550" y="2724150"/>
          <p14:tracePt t="83742" x="8985250" y="2743200"/>
          <p14:tracePt t="83759" x="9010650" y="2762250"/>
          <p14:tracePt t="83763" x="9017000" y="2768600"/>
          <p14:tracePt t="83775" x="9029700" y="2787650"/>
          <p14:tracePt t="83792" x="9048750" y="2813050"/>
          <p14:tracePt t="83811" x="9061450" y="2838450"/>
          <p14:tracePt t="83825" x="9067800" y="2857500"/>
          <p14:tracePt t="83842" x="9080500" y="2882900"/>
          <p14:tracePt t="83858" x="9099550" y="2921000"/>
          <p14:tracePt t="83875" x="9105900" y="2940050"/>
          <p14:tracePt t="83892" x="9118600" y="2978150"/>
          <p14:tracePt t="83909" x="9124950" y="2997200"/>
          <p14:tracePt t="83925" x="9124950" y="3003550"/>
          <p14:tracePt t="83942" x="9124950" y="3016250"/>
          <p14:tracePt t="83959" x="9131300" y="3022600"/>
          <p14:tracePt t="83984" x="9131300" y="3028950"/>
          <p14:tracePt t="83993" x="9131300" y="3035300"/>
          <p14:tracePt t="84009" x="9131300" y="3048000"/>
          <p14:tracePt t="84025" x="9131300" y="3060700"/>
          <p14:tracePt t="84042" x="9131300" y="3092450"/>
          <p14:tracePt t="84059" x="9124950" y="3117850"/>
          <p14:tracePt t="84075" x="9112250" y="3149600"/>
          <p14:tracePt t="84092" x="9080500" y="3187700"/>
          <p14:tracePt t="84109" x="9048750" y="3225800"/>
          <p14:tracePt t="84126" x="9010650" y="3263900"/>
          <p14:tracePt t="84132" x="8991600" y="3282950"/>
          <p14:tracePt t="84142" x="8972550" y="3289300"/>
          <p14:tracePt t="84160" x="8947150" y="3314700"/>
          <p14:tracePt t="84163" x="8934450" y="3321050"/>
          <p14:tracePt t="84176" x="8902700" y="3321050"/>
          <p14:tracePt t="84192" x="8877300" y="3333750"/>
          <p14:tracePt t="84209" x="8851900" y="3340100"/>
          <p14:tracePt t="84225" x="8832850" y="3340100"/>
          <p14:tracePt t="84242" x="8826500" y="3340100"/>
          <p14:tracePt t="84272" x="8813800" y="3340100"/>
          <p14:tracePt t="84298" x="8807450" y="3340100"/>
          <p14:tracePt t="84305" x="8801100" y="3340100"/>
          <p14:tracePt t="84314" x="8794750" y="3340100"/>
          <p14:tracePt t="84326" x="8788400" y="3340100"/>
          <p14:tracePt t="84342" x="8782050" y="3340100"/>
          <p14:tracePt t="86642" x="8775700" y="3346450"/>
          <p14:tracePt t="86649" x="8794750" y="3378200"/>
          <p14:tracePt t="86657" x="8832850" y="3429000"/>
          <p14:tracePt t="86666" x="8877300" y="3486150"/>
          <p14:tracePt t="86683" x="8953500" y="3625850"/>
          <p14:tracePt t="86699" x="9036050" y="3778250"/>
          <p14:tracePt t="86716" x="9099550" y="3924300"/>
          <p14:tracePt t="86723" x="9131300" y="4013200"/>
          <p14:tracePt t="86733" x="9150350" y="4076700"/>
          <p14:tracePt t="86749" x="9182100" y="4191000"/>
          <p14:tracePt t="86766" x="9201150" y="4279900"/>
          <p14:tracePt t="86783" x="9213850" y="4337050"/>
          <p14:tracePt t="86799" x="9213850" y="4368800"/>
          <p14:tracePt t="86816" x="9213850" y="4375150"/>
          <p14:tracePt t="86835" x="9213850" y="4400550"/>
          <p14:tracePt t="86849" x="9213850" y="4406900"/>
          <p14:tracePt t="86866" x="9213850" y="4419600"/>
          <p14:tracePt t="87402" x="9213850" y="4425950"/>
          <p14:tracePt t="87411" x="9213850" y="4438650"/>
          <p14:tracePt t="87427" x="9213850" y="4445000"/>
          <p14:tracePt t="87442" x="9213850" y="4451350"/>
          <p14:tracePt t="87458" x="9213850" y="4464050"/>
          <p14:tracePt t="87466" x="9207500" y="4476750"/>
          <p14:tracePt t="87475" x="9201150" y="4483100"/>
          <p14:tracePt t="87492" x="9163050" y="4508500"/>
          <p14:tracePt t="87509" x="9093200" y="4559300"/>
          <p14:tracePt t="87526" x="9036050" y="4578350"/>
          <p14:tracePt t="87542" x="8991600" y="4597400"/>
          <p14:tracePt t="87559" x="8978900" y="4597400"/>
          <p14:tracePt t="87576" x="8966200" y="4597400"/>
          <p14:tracePt t="87610" x="8966200" y="4591050"/>
          <p14:tracePt t="87618" x="8966200" y="4584700"/>
          <p14:tracePt t="87626" x="8966200" y="4578350"/>
          <p14:tracePt t="87754" x="8959850" y="4572000"/>
          <p14:tracePt t="87988" x="8953500" y="4572000"/>
          <p14:tracePt t="88004" x="8940800" y="4572000"/>
          <p14:tracePt t="88098" x="8934450" y="4572000"/>
          <p14:tracePt t="88122" x="8928100" y="4572000"/>
          <p14:tracePt t="88363" x="8921750" y="4572000"/>
          <p14:tracePt t="124483" x="8915400" y="4578350"/>
          <p14:tracePt t="124506" x="8915400" y="4591050"/>
          <p14:tracePt t="124515" x="8915400" y="4597400"/>
          <p14:tracePt t="124531" x="8909050" y="4603750"/>
          <p14:tracePt t="124735" x="8909050" y="4610100"/>
          <p14:tracePt t="124748" x="8909050" y="4616450"/>
          <p14:tracePt t="124764" x="8909050" y="4622800"/>
          <p14:tracePt t="124780" x="8902700" y="4629150"/>
          <p14:tracePt t="126436" x="8890000" y="4641850"/>
          <p14:tracePt t="126452" x="8870950" y="4648200"/>
          <p14:tracePt t="126459" x="8858250" y="4648200"/>
          <p14:tracePt t="126467" x="8845550" y="4648200"/>
          <p14:tracePt t="126476" x="8839200" y="4654550"/>
          <p14:tracePt t="126493" x="8826500" y="4654550"/>
          <p14:tracePt t="126510" x="8813800" y="4654550"/>
          <p14:tracePt t="126526" x="8807450" y="4654550"/>
          <p14:tracePt t="126543" x="8794750" y="4654550"/>
          <p14:tracePt t="126560" x="8788400" y="4654550"/>
          <p14:tracePt t="126576" x="8782050" y="4654550"/>
          <p14:tracePt t="126593" x="8769350" y="4654550"/>
          <p14:tracePt t="126610" x="8756650" y="4654550"/>
          <p14:tracePt t="126615" x="8743950" y="4654550"/>
          <p14:tracePt t="126628" x="8737600" y="4660900"/>
          <p14:tracePt t="126643" x="8724900" y="4667250"/>
          <p14:tracePt t="126660" x="8718550" y="4673600"/>
          <p14:tracePt t="128613" x="8712200" y="4673600"/>
          <p14:tracePt t="128621" x="8699500" y="4673600"/>
          <p14:tracePt t="128628" x="8693150" y="4673600"/>
          <p14:tracePt t="128637" x="8686800" y="4673600"/>
          <p14:tracePt t="128653" x="8674100" y="4673600"/>
          <p14:tracePt t="128670" x="8655050" y="4679950"/>
          <p14:tracePt t="128687" x="8642350" y="4679950"/>
          <p14:tracePt t="128704" x="8623300" y="4679950"/>
          <p14:tracePt t="128720" x="8604250" y="4679950"/>
          <p14:tracePt t="128737" x="8597900" y="4679950"/>
          <p14:tracePt t="128754" x="8591550" y="4679950"/>
          <p14:tracePt t="128770" x="8578850" y="4679950"/>
          <p14:tracePt t="128787" x="8578850" y="4686300"/>
          <p14:tracePt t="128804" x="8572500" y="4692650"/>
          <p14:tracePt t="129407" x="8566150" y="4692650"/>
          <p14:tracePt t="129471" x="8566150" y="4686300"/>
          <p14:tracePt t="129478" x="8572500" y="4679950"/>
          <p14:tracePt t="129527" x="8578850" y="4679950"/>
          <p14:tracePt t="129645" x="8572500" y="4679950"/>
          <p14:tracePt t="129653" x="8547100" y="4679950"/>
          <p14:tracePt t="129661" x="8521700" y="4679950"/>
          <p14:tracePt t="129671" x="8489950" y="4679950"/>
          <p14:tracePt t="129682" x="8451850" y="4679950"/>
          <p14:tracePt t="129699" x="8343900" y="4679950"/>
          <p14:tracePt t="129716" x="8255000" y="4679950"/>
          <p14:tracePt t="129720" x="8204200" y="4679950"/>
          <p14:tracePt t="129732" x="8178800" y="4679950"/>
          <p14:tracePt t="129737" x="8153400" y="4667250"/>
          <p14:tracePt t="129749" x="8134350" y="4667250"/>
          <p14:tracePt t="129847" x="8128000" y="4660900"/>
          <p14:tracePt t="129878" x="8147050" y="4660900"/>
          <p14:tracePt t="129887" x="8178800" y="4660900"/>
          <p14:tracePt t="129893" x="8210550" y="4660900"/>
          <p14:tracePt t="129902" x="8255000" y="4660900"/>
          <p14:tracePt t="129916" x="8299450" y="4660900"/>
          <p14:tracePt t="129934" x="8407400" y="4660900"/>
          <p14:tracePt t="129949" x="8470900" y="4667250"/>
          <p14:tracePt t="129966" x="8496300" y="4673600"/>
          <p14:tracePt t="129983" x="8502650" y="4673600"/>
          <p14:tracePt t="130440" x="8496300" y="4673600"/>
          <p14:tracePt t="130456" x="8489950" y="4673600"/>
          <p14:tracePt t="130463" x="8477250" y="4673600"/>
          <p14:tracePt t="130479" x="8464550" y="4673600"/>
          <p14:tracePt t="130495" x="8445500" y="4673600"/>
          <p14:tracePt t="130504" x="8445500" y="4667250"/>
          <p14:tracePt t="130515" x="8439150" y="4667250"/>
          <p14:tracePt t="130531" x="8426450" y="4667250"/>
          <p14:tracePt t="130553" x="8420100" y="4660900"/>
          <p14:tracePt t="130646" x="8426450" y="4660900"/>
          <p14:tracePt t="130654" x="8451850" y="4660900"/>
          <p14:tracePt t="130665" x="8477250" y="4660900"/>
          <p14:tracePt t="130681" x="8515350" y="4660900"/>
          <p14:tracePt t="130698" x="8572500" y="4660900"/>
          <p14:tracePt t="130715" x="8616950" y="4660900"/>
          <p14:tracePt t="130732" x="8655050" y="4660900"/>
          <p14:tracePt t="130735" x="8661400" y="4660900"/>
          <p14:tracePt t="130749" x="8680450" y="4660900"/>
          <p14:tracePt t="130752" x="8686800" y="4660900"/>
          <p14:tracePt t="130790" x="8699500" y="4660900"/>
          <p14:tracePt t="130823" x="8705850" y="4660900"/>
          <p14:tracePt t="131424" x="8712200" y="4660900"/>
          <p14:tracePt t="131432" x="8763000" y="4660900"/>
          <p14:tracePt t="131440" x="8794750" y="4673600"/>
          <p14:tracePt t="131448" x="8845550" y="4686300"/>
          <p14:tracePt t="131465" x="8934450" y="4711700"/>
          <p14:tracePt t="131481" x="8991600" y="4718050"/>
          <p14:tracePt t="131498" x="9048750" y="4718050"/>
          <p14:tracePt t="131515" x="9067800" y="4718050"/>
          <p14:tracePt t="131600" x="9074150" y="4718050"/>
          <p14:tracePt t="131632" x="9074150" y="4711700"/>
          <p14:tracePt t="131648" x="9067800" y="4705350"/>
          <p14:tracePt t="131880" x="9080500" y="4692650"/>
          <p14:tracePt t="131895" x="9093200" y="4692650"/>
          <p14:tracePt t="131904" x="9105900" y="4692650"/>
          <p14:tracePt t="131915" x="9118600" y="4686300"/>
          <p14:tracePt t="131932" x="9137650" y="4686300"/>
          <p14:tracePt t="131937" x="9150350" y="4686300"/>
          <p14:tracePt t="131948" x="9163050" y="4679950"/>
          <p14:tracePt t="131965" x="9175750" y="4679950"/>
          <p14:tracePt t="131982" x="9188450" y="4673600"/>
          <p14:tracePt t="131999" x="9194800" y="4667250"/>
          <p14:tracePt t="132015" x="9207500" y="4660900"/>
          <p14:tracePt t="133256" x="9194800" y="4660900"/>
          <p14:tracePt t="133267" x="9163050" y="4660900"/>
          <p14:tracePt t="133272" x="9124950" y="4660900"/>
          <p14:tracePt t="133281" x="9055100" y="4660900"/>
          <p14:tracePt t="133298" x="8985250" y="4654550"/>
          <p14:tracePt t="133314" x="8928100" y="4641850"/>
          <p14:tracePt t="133331" x="8890000" y="4629150"/>
          <p14:tracePt t="133348" x="8826500" y="4610100"/>
          <p14:tracePt t="133364" x="8801100" y="4610100"/>
          <p14:tracePt t="133381" x="8794750" y="4603750"/>
          <p14:tracePt t="134080" x="8782050" y="4603750"/>
          <p14:tracePt t="134095" x="8769350" y="4603750"/>
          <p14:tracePt t="134104" x="8763000" y="4603750"/>
          <p14:tracePt t="134111" x="8750300" y="4603750"/>
          <p14:tracePt t="134120" x="8743950" y="4603750"/>
          <p14:tracePt t="134137" x="8731250" y="4603750"/>
          <p14:tracePt t="134154" x="8712200" y="4603750"/>
          <p14:tracePt t="134170" x="8705850" y="4603750"/>
          <p14:tracePt t="134187" x="8699500" y="4603750"/>
          <p14:tracePt t="134217" x="8686800" y="4603750"/>
          <p14:tracePt t="134329" x="8680450" y="4603750"/>
          <p14:tracePt t="134337" x="8667750" y="4603750"/>
          <p14:tracePt t="134345" x="8661400" y="4603750"/>
          <p14:tracePt t="134354" x="8655050" y="4603750"/>
          <p14:tracePt t="134370" x="8629650" y="4603750"/>
          <p14:tracePt t="134387" x="8604250" y="4603750"/>
          <p14:tracePt t="134403" x="8578850" y="4603750"/>
          <p14:tracePt t="134420" x="8559800" y="4603750"/>
          <p14:tracePt t="134437" x="8547100" y="4603750"/>
          <p14:tracePt t="134454" x="8540750" y="4603750"/>
          <p14:tracePt t="136473" x="8559800" y="4603750"/>
          <p14:tracePt t="136481" x="8578850" y="4610100"/>
          <p14:tracePt t="136489" x="8597900" y="4622800"/>
          <p14:tracePt t="136498" x="8616950" y="4635500"/>
          <p14:tracePt t="136514" x="8648700" y="4641850"/>
          <p14:tracePt t="136531" x="8680450" y="4648200"/>
          <p14:tracePt t="136548" x="8693150" y="4648200"/>
          <p14:tracePt t="136553" x="8705850" y="4654550"/>
          <p14:tracePt t="136564" x="8705850" y="4660900"/>
          <p14:tracePt t="136581" x="8718550" y="4660900"/>
          <p14:tracePt t="136598" x="8724900" y="4660900"/>
          <p14:tracePt t="136614" x="8731250" y="4660900"/>
          <p14:tracePt t="136631" x="8743950" y="4660900"/>
          <p14:tracePt t="136648" x="8750300" y="4660900"/>
          <p14:tracePt t="136681" x="8756650" y="4660900"/>
          <p14:tracePt t="136689" x="8769350" y="4660900"/>
          <p14:tracePt t="136704" x="8775700" y="4660900"/>
          <p14:tracePt t="136714" x="8788400" y="4660900"/>
          <p14:tracePt t="136731" x="8807450" y="4660900"/>
          <p14:tracePt t="136748" x="8820150" y="4660900"/>
          <p14:tracePt t="136764" x="8839200" y="4660900"/>
          <p14:tracePt t="136781" x="8851900" y="4660900"/>
          <p14:tracePt t="136798" x="8870950" y="4660900"/>
          <p14:tracePt t="136814" x="8877300" y="4660900"/>
          <p14:tracePt t="136832" x="8890000" y="4660900"/>
          <p14:tracePt t="136834" x="8896350" y="4660900"/>
          <p14:tracePt t="136857" x="8909050" y="4660900"/>
          <p14:tracePt t="136865" x="8915400" y="4660900"/>
          <p14:tracePt t="136881" x="8928100" y="4660900"/>
          <p14:tracePt t="136898" x="8940800" y="4660900"/>
          <p14:tracePt t="136914" x="8953500" y="4660900"/>
          <p14:tracePt t="136931" x="8966200" y="4660900"/>
          <p14:tracePt t="136948" x="8978900" y="4654550"/>
          <p14:tracePt t="136965" x="8991600" y="4648200"/>
          <p14:tracePt t="136981" x="8997950" y="4648200"/>
          <p14:tracePt t="136998" x="9010650" y="4648200"/>
          <p14:tracePt t="137015" x="9023350" y="4641850"/>
          <p14:tracePt t="137042" x="9036050" y="4641850"/>
          <p14:tracePt t="137053" x="9036050" y="4635500"/>
          <p14:tracePt t="137096" x="9042400" y="4635500"/>
          <p14:tracePt t="137105" x="9048750" y="4635500"/>
          <p14:tracePt t="137120" x="9055100" y="4635500"/>
          <p14:tracePt t="137132" x="9061450" y="4629150"/>
          <p14:tracePt t="137155" x="9067800" y="4629150"/>
          <p14:tracePt t="137165" x="9074150" y="4629150"/>
          <p14:tracePt t="137182" x="9086850" y="4629150"/>
          <p14:tracePt t="137198" x="9099550" y="4629150"/>
          <p14:tracePt t="137215" x="9112250" y="4629150"/>
          <p14:tracePt t="137231" x="9131300" y="4629150"/>
          <p14:tracePt t="137260" x="9144000" y="4629150"/>
          <p14:tracePt t="137265" x="9150350" y="4629150"/>
          <p14:tracePt t="137281" x="9163050" y="4629150"/>
          <p14:tracePt t="137298" x="9175750" y="4616450"/>
          <p14:tracePt t="137315" x="9182100" y="4616450"/>
          <p14:tracePt t="137332" x="9201150" y="4616450"/>
          <p14:tracePt t="137348" x="9213850" y="4610100"/>
          <p14:tracePt t="140707" x="9207500" y="4610100"/>
          <p14:tracePt t="140715" x="9201150" y="4610100"/>
          <p14:tracePt t="140722" x="9194800" y="4610100"/>
          <p14:tracePt t="140732" x="9188450" y="4610100"/>
          <p14:tracePt t="140749" x="9182100" y="4616450"/>
          <p14:tracePt t="146255" x="9169400" y="4616450"/>
          <p14:tracePt t="146270" x="9156700" y="4616450"/>
          <p14:tracePt t="146278" x="9137650" y="4622800"/>
          <p14:tracePt t="146294" x="9112250" y="4629150"/>
          <p14:tracePt t="146303" x="9105900" y="4635500"/>
          <p14:tracePt t="146326" x="9093200" y="4635500"/>
          <p14:tracePt t="146342" x="9086850" y="4635500"/>
          <p14:tracePt t="146352" x="9067800" y="4635500"/>
          <p14:tracePt t="146368" x="9061450" y="4635500"/>
          <p14:tracePt t="146381" x="9048750" y="4635500"/>
          <p14:tracePt t="146397" x="9036050" y="4635500"/>
          <p14:tracePt t="146414" x="9023350" y="4629150"/>
          <p14:tracePt t="146430" x="9017000" y="4622800"/>
          <p14:tracePt t="146447" x="9004300" y="4610100"/>
          <p14:tracePt t="146464" x="8997950" y="4603750"/>
          <p14:tracePt t="147775" x="8991600" y="4603750"/>
          <p14:tracePt t="147799" x="8978900" y="4603750"/>
          <p14:tracePt t="147807" x="8972550" y="4603750"/>
          <p14:tracePt t="147815" x="8959850" y="4603750"/>
          <p14:tracePt t="147831" x="8934450" y="4603750"/>
          <p14:tracePt t="147848" x="8915400" y="4603750"/>
          <p14:tracePt t="147865" x="8896350" y="4603750"/>
          <p14:tracePt t="147881" x="8864600" y="4603750"/>
          <p14:tracePt t="147898" x="8858250" y="4603750"/>
          <p14:tracePt t="147915" x="8845550" y="4603750"/>
          <p14:tracePt t="147931" x="8832850" y="4603750"/>
          <p14:tracePt t="147948" x="8826500" y="4603750"/>
          <p14:tracePt t="147975" x="8820150" y="4603750"/>
          <p14:tracePt t="148095" x="8813800" y="4603750"/>
          <p14:tracePt t="148135" x="8801100" y="4603750"/>
          <p14:tracePt t="148142" x="8794750" y="4603750"/>
          <p14:tracePt t="148159" x="8788400" y="4603750"/>
          <p14:tracePt t="148168" x="8775700" y="4603750"/>
          <p14:tracePt t="148183" x="8750300" y="4603750"/>
          <p14:tracePt t="148198" x="8718550" y="4603750"/>
          <p14:tracePt t="148215" x="8661400" y="4603750"/>
          <p14:tracePt t="148231" x="8597900" y="4603750"/>
          <p14:tracePt t="148248" x="8509000" y="4603750"/>
          <p14:tracePt t="148265" x="8439150" y="4591050"/>
          <p14:tracePt t="148281" x="8407400" y="4584700"/>
          <p14:tracePt t="148298" x="8394700" y="4584700"/>
          <p14:tracePt t="148390" x="8388350" y="4584700"/>
          <p14:tracePt t="148407" x="8382000" y="4584700"/>
          <p14:tracePt t="148447" x="8382000" y="4578350"/>
          <p14:tracePt t="148463" x="8375650" y="4572000"/>
          <p14:tracePt t="148479" x="8362950" y="4565650"/>
          <p14:tracePt t="148495" x="8362950" y="4559300"/>
          <p14:tracePt t="148511" x="8362950" y="4552950"/>
          <p14:tracePt t="148527" x="8362950" y="4546600"/>
          <p14:tracePt t="148537" x="8362950" y="4533900"/>
          <p14:tracePt t="148548" x="8356600" y="4533900"/>
          <p14:tracePt t="148568" x="8356600" y="4495800"/>
          <p14:tracePt t="148571" x="8356600" y="4476750"/>
          <p14:tracePt t="148582" x="8350250" y="4451350"/>
          <p14:tracePt t="148598" x="8337550" y="4400550"/>
          <p14:tracePt t="148615" x="8337550" y="4368800"/>
          <p14:tracePt t="148632" x="8331200" y="4337050"/>
          <p14:tracePt t="148648" x="8331200" y="4311650"/>
          <p14:tracePt t="148665" x="8331200" y="4286250"/>
          <p14:tracePt t="148682" x="8331200" y="4260850"/>
          <p14:tracePt t="148698" x="8331200" y="4235450"/>
          <p14:tracePt t="148715" x="8331200" y="4229100"/>
          <p14:tracePt t="148732" x="8331200" y="4210050"/>
          <p14:tracePt t="148748" x="8343900" y="4178300"/>
          <p14:tracePt t="148753" x="8350250" y="4165600"/>
          <p14:tracePt t="148765" x="8350250" y="4152900"/>
          <p14:tracePt t="148782" x="8382000" y="4108450"/>
          <p14:tracePt t="148799" x="8407400" y="4070350"/>
          <p14:tracePt t="148815" x="8426450" y="4044950"/>
          <p14:tracePt t="148832" x="8439150" y="4032250"/>
          <p14:tracePt t="148848" x="8458200" y="4013200"/>
          <p14:tracePt t="148865" x="8477250" y="3994150"/>
          <p14:tracePt t="148882" x="8489950" y="3987800"/>
          <p14:tracePt t="148899" x="8502650" y="3981450"/>
          <p14:tracePt t="148915" x="8521700" y="3981450"/>
          <p14:tracePt t="148932" x="8534400" y="3981450"/>
          <p14:tracePt t="148935" x="8547100" y="3981450"/>
          <p14:tracePt t="148948" x="8559800" y="3981450"/>
          <p14:tracePt t="148965" x="8616950" y="3981450"/>
          <p14:tracePt t="148982" x="8655050" y="3981450"/>
          <p14:tracePt t="148998" x="8693150" y="3987800"/>
          <p14:tracePt t="149015" x="8718550" y="3987800"/>
          <p14:tracePt t="149032" x="8750300" y="4000500"/>
          <p14:tracePt t="149062" x="8756650" y="4006850"/>
          <p14:tracePt t="149070" x="8763000" y="4013200"/>
          <p14:tracePt t="149082" x="8775700" y="4019550"/>
          <p14:tracePt t="149099" x="8788400" y="4038600"/>
          <p14:tracePt t="149115" x="8794750" y="4070350"/>
          <p14:tracePt t="149132" x="8813800" y="4095750"/>
          <p14:tracePt t="149149" x="8832850" y="4140200"/>
          <p14:tracePt t="149153" x="8845550" y="4165600"/>
          <p14:tracePt t="149165" x="8845550" y="4184650"/>
          <p14:tracePt t="149182" x="8864600" y="4248150"/>
          <p14:tracePt t="149199" x="8870950" y="4273550"/>
          <p14:tracePt t="149216" x="8870950" y="4286250"/>
          <p14:tracePt t="149239" x="8870950" y="4298950"/>
          <p14:tracePt t="149249" x="8870950" y="4305300"/>
          <p14:tracePt t="149265" x="8870950" y="4311650"/>
          <p14:tracePt t="149282" x="8870950" y="4349750"/>
          <p14:tracePt t="149299" x="8870950" y="4394200"/>
          <p14:tracePt t="149316" x="8870950" y="4445000"/>
          <p14:tracePt t="149322" x="8870950" y="4470400"/>
          <p14:tracePt t="149332" x="8870950" y="4489450"/>
          <p14:tracePt t="149349" x="8870950" y="4527550"/>
          <p14:tracePt t="149353" x="8870950" y="4540250"/>
          <p14:tracePt t="149366" x="8870950" y="4559300"/>
          <p14:tracePt t="149382" x="8870950" y="4584700"/>
          <p14:tracePt t="149399" x="8870950" y="4597400"/>
          <p14:tracePt t="149423" x="8864600" y="4610100"/>
          <p14:tracePt t="149502" x="8858250" y="4616450"/>
          <p14:tracePt t="149536" x="8851900" y="4616450"/>
          <p14:tracePt t="149568" x="8845550" y="4622800"/>
          <p14:tracePt t="151400" x="8839200" y="4622800"/>
          <p14:tracePt t="151408" x="8826500" y="4622800"/>
          <p14:tracePt t="151424" x="8820150" y="4622800"/>
          <p14:tracePt t="151434" x="8807450" y="4622800"/>
          <p14:tracePt t="151448" x="8801100" y="4622800"/>
          <p14:tracePt t="151464" x="8794750" y="4622800"/>
          <p14:tracePt t="151809" x="8788400" y="4622800"/>
          <p14:tracePt t="151817" x="8775700" y="4622800"/>
          <p14:tracePt t="151826" x="8750300" y="4635500"/>
          <p14:tracePt t="151843" x="8718550" y="4635500"/>
          <p14:tracePt t="151857" x="8699500" y="4635500"/>
          <p14:tracePt t="151874" x="8667750" y="4635500"/>
          <p14:tracePt t="151891" x="8629650" y="4635500"/>
          <p14:tracePt t="151907" x="8585200" y="4635500"/>
          <p14:tracePt t="151924" x="8515350" y="4635500"/>
          <p14:tracePt t="151941" x="8451850" y="4635500"/>
          <p14:tracePt t="151958" x="8401050" y="4641850"/>
          <p14:tracePt t="151964" x="8369300" y="4641850"/>
          <p14:tracePt t="151974" x="8343900" y="4648200"/>
          <p14:tracePt t="151992" x="8280400" y="4673600"/>
          <p14:tracePt t="152008" x="8235950" y="4686300"/>
          <p14:tracePt t="152024" x="8204200" y="4699000"/>
          <p14:tracePt t="152041" x="8166100" y="4705350"/>
          <p14:tracePt t="152058" x="8140700" y="4711700"/>
          <p14:tracePt t="152074" x="8102600" y="4724400"/>
          <p14:tracePt t="152091" x="8089900" y="4724400"/>
          <p14:tracePt t="152107" x="8064500" y="4730750"/>
          <p14:tracePt t="152124" x="8051800" y="4730750"/>
          <p14:tracePt t="152141" x="8026400" y="4730750"/>
          <p14:tracePt t="152158" x="7981950" y="4730750"/>
          <p14:tracePt t="152161" x="7950200" y="4730750"/>
          <p14:tracePt t="152174" x="7918450" y="4730750"/>
          <p14:tracePt t="152191" x="7816850" y="4730750"/>
          <p14:tracePt t="152207" x="7753350" y="4730750"/>
          <p14:tracePt t="152224" x="7715250" y="4730750"/>
          <p14:tracePt t="152241" x="7670800" y="4730750"/>
          <p14:tracePt t="152264" x="7658100" y="4737100"/>
          <p14:tracePt t="152275" x="7645400" y="4737100"/>
          <p14:tracePt t="155867" x="7639050" y="4743450"/>
          <p14:tracePt t="156314" x="7658100" y="4743450"/>
          <p14:tracePt t="156322" x="7670800" y="4743450"/>
          <p14:tracePt t="156330" x="7702550" y="4743450"/>
          <p14:tracePt t="156339" x="7740650" y="4743450"/>
          <p14:tracePt t="156354" x="7842250" y="4743450"/>
          <p14:tracePt t="156371" x="7962900" y="4743450"/>
          <p14:tracePt t="156388" x="8058150" y="4743450"/>
          <p14:tracePt t="156404" x="8089900" y="4743450"/>
          <p14:tracePt t="156421" x="8102600" y="4743450"/>
          <p14:tracePt t="156438" x="8108950" y="4743450"/>
          <p14:tracePt t="156498" x="8115300" y="4743450"/>
          <p14:tracePt t="156514" x="8128000" y="4749800"/>
          <p14:tracePt t="156530" x="8128000" y="4756150"/>
          <p14:tracePt t="156573" x="8134350" y="4762500"/>
          <p14:tracePt t="157043" x="8147050" y="4762500"/>
          <p14:tracePt t="157052" x="8178800" y="4762500"/>
          <p14:tracePt t="157060" x="8235950" y="4762500"/>
          <p14:tracePt t="157067" x="8299450" y="4762500"/>
          <p14:tracePt t="157084" x="8445500" y="4762500"/>
          <p14:tracePt t="157101" x="8585200" y="4762500"/>
          <p14:tracePt t="157117" x="8699500" y="4762500"/>
          <p14:tracePt t="157134" x="8807450" y="4762500"/>
          <p14:tracePt t="157151" x="8858250" y="4762500"/>
          <p14:tracePt t="157168" x="8877300" y="4762500"/>
          <p14:tracePt t="157184" x="8883650" y="4762500"/>
          <p14:tracePt t="158028" x="8870950" y="4768850"/>
          <p14:tracePt t="158044" x="8858250" y="4775200"/>
          <p14:tracePt t="158131" x="8896350" y="4787900"/>
          <p14:tracePt t="158140" x="8940800" y="4794250"/>
          <p14:tracePt t="158147" x="8991600" y="4800600"/>
          <p14:tracePt t="158158" x="9023350" y="4800600"/>
          <p14:tracePt t="158170" x="9080500" y="4800600"/>
          <p14:tracePt t="158187" x="9188450" y="4800600"/>
          <p14:tracePt t="158203" x="9245600" y="4800600"/>
          <p14:tracePt t="158219" x="9258300" y="4800600"/>
          <p14:tracePt t="158236" x="9271000" y="4800600"/>
          <p14:tracePt t="158315" x="9277350" y="4813300"/>
          <p14:tracePt t="158331" x="9283700" y="4813300"/>
          <p14:tracePt t="158346" x="9290050" y="4813300"/>
          <p14:tracePt t="158356" x="9296400" y="4819650"/>
          <p14:tracePt t="158363" x="9302750" y="4819650"/>
          <p14:tracePt t="158371" x="9309100" y="4819650"/>
          <p14:tracePt t="158386" x="9321800" y="4819650"/>
          <p14:tracePt t="158403" x="9328150" y="4819650"/>
          <p14:tracePt t="158419" x="9334500" y="4819650"/>
          <p14:tracePt t="158450" x="9340850" y="4819650"/>
          <p14:tracePt t="158516" x="9353550" y="4826000"/>
          <p14:tracePt t="158531" x="9366250" y="4838700"/>
          <p14:tracePt t="158540" x="9372600" y="4838700"/>
          <p14:tracePt t="158547" x="9378950" y="4838700"/>
          <p14:tracePt t="158556" x="9398000" y="4845050"/>
          <p14:tracePt t="158569" x="9404350" y="4845050"/>
          <p14:tracePt t="158586" x="9429750" y="4851400"/>
          <p14:tracePt t="158707" x="9436100" y="4857750"/>
          <p14:tracePt t="158755" x="9436100" y="4864100"/>
          <p14:tracePt t="158871" x="9436100" y="4870450"/>
          <p14:tracePt t="158877" x="9436100" y="4876800"/>
          <p14:tracePt t="158910" x="9429750" y="4876800"/>
          <p14:tracePt t="158916" x="9423400" y="4876800"/>
          <p14:tracePt t="158931" x="9404350" y="4876800"/>
          <p14:tracePt t="158940" x="9372600" y="4876800"/>
          <p14:tracePt t="158954" x="9347200" y="4876800"/>
          <p14:tracePt t="158970" x="9169400" y="4838700"/>
          <p14:tracePt t="158988" x="9093200" y="4813300"/>
          <p14:tracePt t="158990" x="9017000" y="4806950"/>
          <p14:tracePt t="159003" x="8845550" y="4787900"/>
          <p14:tracePt t="159020" x="8712200" y="4768850"/>
          <p14:tracePt t="159037" x="8636000" y="4756150"/>
          <p14:tracePt t="159053" x="8616950" y="4749800"/>
          <p14:tracePt t="160037" x="8610600" y="4749800"/>
          <p14:tracePt t="160046" x="8591550" y="4749800"/>
          <p14:tracePt t="160053" x="8585200" y="4749800"/>
          <p14:tracePt t="160062" x="8559800" y="4737100"/>
          <p14:tracePt t="160076" x="8534400" y="4737100"/>
          <p14:tracePt t="160093" x="8502650" y="4730750"/>
          <p14:tracePt t="160110" x="8477250" y="4730750"/>
          <p14:tracePt t="160126" x="8458200" y="4730750"/>
          <p14:tracePt t="160143" x="8426450" y="4730750"/>
          <p14:tracePt t="160160" x="8407400" y="4730750"/>
          <p14:tracePt t="160177" x="8394700" y="4730750"/>
          <p14:tracePt t="160183" x="8388350" y="4730750"/>
          <p14:tracePt t="160205" x="8382000" y="4730750"/>
          <p14:tracePt t="160215" x="8375650" y="4730750"/>
          <p14:tracePt t="160247" x="8369300" y="4724400"/>
          <p14:tracePt t="160253" x="8356600" y="4724400"/>
          <p14:tracePt t="160263" x="8356600" y="4718050"/>
          <p14:tracePt t="160277" x="8350250" y="4718050"/>
          <p14:tracePt t="160293" x="8337550" y="4711700"/>
          <p14:tracePt t="160310" x="8331200" y="4711700"/>
          <p14:tracePt t="160840" x="8324850" y="4711700"/>
          <p14:tracePt t="160846" x="8318500" y="4711700"/>
          <p14:tracePt t="160857" x="8305800" y="4711700"/>
          <p14:tracePt t="160873" x="8299450" y="4711700"/>
          <p14:tracePt t="160890" x="8286750" y="4718050"/>
          <p14:tracePt t="160894" x="8280400" y="4718050"/>
          <p14:tracePt t="160907" x="8255000" y="4718050"/>
          <p14:tracePt t="160923" x="8235950" y="4718050"/>
          <p14:tracePt t="160940" x="8223250" y="4718050"/>
          <p14:tracePt t="161613" x="8223250" y="4730750"/>
          <p14:tracePt t="161620" x="8223250" y="4749800"/>
          <p14:tracePt t="161628" x="8235950" y="4787900"/>
          <p14:tracePt t="161636" x="8242300" y="4832350"/>
          <p14:tracePt t="161653" x="8255000" y="4876800"/>
          <p14:tracePt t="161670" x="8274050" y="4914900"/>
          <p14:tracePt t="161686" x="8280400" y="4959350"/>
          <p14:tracePt t="161703" x="8280400" y="4984750"/>
          <p14:tracePt t="161720" x="8280400" y="5016500"/>
          <p14:tracePt t="161737" x="8267700" y="5041900"/>
          <p14:tracePt t="161754" x="8261350" y="5060950"/>
          <p14:tracePt t="161759" x="8248650" y="5080000"/>
          <p14:tracePt t="161770" x="8242300" y="5086350"/>
          <p14:tracePt t="161787" x="8235950" y="5099050"/>
          <p14:tracePt t="161804" x="8223250" y="5124450"/>
          <p14:tracePt t="161828" x="8216900" y="5137150"/>
          <p14:tracePt t="161860" x="8210550" y="5143500"/>
          <p14:tracePt t="161893" x="8210550" y="5149850"/>
          <p14:tracePt t="161924" x="8204200" y="5149850"/>
          <p14:tracePt t="161941" x="8197850" y="5156200"/>
          <p14:tracePt t="161997" x="8197850" y="5162550"/>
          <p14:tracePt t="162029" x="8197850" y="5168900"/>
          <p14:tracePt t="162100" x="8204200" y="5168900"/>
          <p14:tracePt t="162109" x="8204200" y="5175250"/>
          <p14:tracePt t="162117" x="8210550" y="5181600"/>
          <p14:tracePt t="162125" x="8229600" y="5194300"/>
          <p14:tracePt t="162137" x="8242300" y="5200650"/>
          <p14:tracePt t="162153" x="8274050" y="5226050"/>
          <p14:tracePt t="162170" x="8286750" y="5226050"/>
          <p14:tracePt t="162187" x="8293100" y="5226050"/>
          <p14:tracePt t="162212" x="8299450" y="5232400"/>
          <p14:tracePt t="162221" x="8299450" y="5238750"/>
          <p14:tracePt t="162237" x="8324850" y="5264150"/>
          <p14:tracePt t="162254" x="8331200" y="5283200"/>
          <p14:tracePt t="162270" x="8401050" y="5353050"/>
          <p14:tracePt t="162287" x="8426450" y="5372100"/>
          <p14:tracePt t="162304" x="8439150" y="5378450"/>
          <p14:tracePt t="162367" x="8420100" y="5378450"/>
          <p14:tracePt t="162375" x="8394700" y="5378450"/>
          <p14:tracePt t="162388" x="8337550" y="5378450"/>
          <p14:tracePt t="162404" x="8102600" y="5346700"/>
          <p14:tracePt t="162421" x="7893050" y="5314950"/>
          <p14:tracePt t="162437" x="7664450" y="5283200"/>
          <p14:tracePt t="162454" x="7473950" y="5264150"/>
          <p14:tracePt t="162470" x="7321550" y="5238750"/>
          <p14:tracePt t="162487" x="7194550" y="5232400"/>
          <p14:tracePt t="162504" x="7105650" y="5232400"/>
          <p14:tracePt t="162521" x="7048500" y="5232400"/>
          <p14:tracePt t="162537" x="6991350" y="5232400"/>
          <p14:tracePt t="162554" x="6940550" y="5232400"/>
          <p14:tracePt t="162559" x="6921500" y="5232400"/>
          <p14:tracePt t="162571" x="6896100" y="5232400"/>
          <p14:tracePt t="162591" x="6832600" y="5232400"/>
          <p14:tracePt t="162604" x="6756400" y="5232400"/>
          <p14:tracePt t="162621" x="6699250" y="5232400"/>
          <p14:tracePt t="162637" x="6642100" y="5232400"/>
          <p14:tracePt t="162654" x="6584950" y="5232400"/>
          <p14:tracePt t="162671" x="6565900" y="5232400"/>
          <p14:tracePt t="162687" x="6553200" y="5232400"/>
          <p14:tracePt t="162708" x="6540500" y="5232400"/>
          <p14:tracePt t="162726" x="6534150" y="5232400"/>
          <p14:tracePt t="162760" x="6527800" y="5238750"/>
          <p14:tracePt t="162797" x="6515100" y="5238750"/>
          <p14:tracePt t="162806" x="6502400" y="5238750"/>
          <p14:tracePt t="162813" x="6477000" y="5238750"/>
          <p14:tracePt t="162821" x="6445250" y="5238750"/>
          <p14:tracePt t="162837" x="6375400" y="5257800"/>
          <p14:tracePt t="162854" x="6299200" y="5270500"/>
          <p14:tracePt t="162871" x="6191250" y="5283200"/>
          <p14:tracePt t="162888" x="6051550" y="5308600"/>
          <p14:tracePt t="162904" x="5867400" y="5308600"/>
          <p14:tracePt t="162921" x="5689600" y="5308600"/>
          <p14:tracePt t="162925" x="5607050" y="5314950"/>
          <p14:tracePt t="162937" x="5543550" y="5327650"/>
          <p14:tracePt t="162954" x="5441950" y="5327650"/>
          <p14:tracePt t="162959" x="5410200" y="5340350"/>
          <p14:tracePt t="162971" x="5384800" y="5340350"/>
          <p14:tracePt t="162987" x="5378450" y="5346700"/>
          <p14:tracePt t="163021" x="5365750" y="5346700"/>
          <p14:tracePt t="163028" x="5359400" y="5346700"/>
          <p14:tracePt t="163038" x="5353050" y="5346700"/>
          <p14:tracePt t="163054" x="5334000" y="5346700"/>
          <p14:tracePt t="163071" x="5295900" y="5346700"/>
          <p14:tracePt t="163087" x="5257800" y="5346700"/>
          <p14:tracePt t="163104" x="5245100" y="5346700"/>
          <p14:tracePt t="163122" x="5232400" y="5346700"/>
          <p14:tracePt t="163199" x="5226050" y="5346700"/>
          <p14:tracePt t="163214" x="5213350" y="5340350"/>
          <p14:tracePt t="163223" x="5207000" y="5340350"/>
          <p14:tracePt t="163230" x="5194300" y="5340350"/>
          <p14:tracePt t="163239" x="5168900" y="5340350"/>
          <p14:tracePt t="163255" x="5137150" y="5334000"/>
          <p14:tracePt t="163271" x="5086350" y="5327650"/>
          <p14:tracePt t="163288" x="5067300" y="5327650"/>
          <p14:tracePt t="163304" x="5048250" y="5321300"/>
          <p14:tracePt t="163321" x="5041900" y="5321300"/>
          <p14:tracePt t="164887" x="0" y="0"/>
        </p14:tracePtLst>
      </p14:laserTrace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6</Words>
  <Application>Microsoft Office PowerPoint</Application>
  <PresentationFormat>와이드스크린</PresentationFormat>
  <Paragraphs>3</Paragraphs>
  <Slides>15</Slides>
  <Notes>0</Notes>
  <HiddenSlides>0</HiddenSlides>
  <MMClips>15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Mathematical Statistics I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Mathematical Statistics I</dc:title>
  <dc:creator>USER</dc:creator>
  <cp:lastModifiedBy>Jeong SeokGyu</cp:lastModifiedBy>
  <cp:revision>5</cp:revision>
  <dcterms:created xsi:type="dcterms:W3CDTF">2021-03-22T01:47:29Z</dcterms:created>
  <dcterms:modified xsi:type="dcterms:W3CDTF">2021-04-02T04:59:33Z</dcterms:modified>
</cp:coreProperties>
</file>

<file path=docProps/thumbnail.jpeg>
</file>